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325" r:id="rId4"/>
    <p:sldId id="336" r:id="rId5"/>
    <p:sldId id="323" r:id="rId6"/>
    <p:sldId id="321" r:id="rId7"/>
    <p:sldId id="324" r:id="rId8"/>
    <p:sldId id="329" r:id="rId9"/>
    <p:sldId id="330" r:id="rId10"/>
    <p:sldId id="328" r:id="rId11"/>
    <p:sldId id="335" r:id="rId12"/>
    <p:sldId id="326" r:id="rId13"/>
    <p:sldId id="327" r:id="rId14"/>
    <p:sldId id="337" r:id="rId15"/>
    <p:sldId id="272" r:id="rId16"/>
    <p:sldId id="315" r:id="rId17"/>
    <p:sldId id="334" r:id="rId18"/>
    <p:sldId id="322" r:id="rId19"/>
    <p:sldId id="314" r:id="rId20"/>
    <p:sldId id="313" r:id="rId21"/>
    <p:sldId id="339" r:id="rId22"/>
    <p:sldId id="338" r:id="rId23"/>
    <p:sldId id="341" r:id="rId24"/>
    <p:sldId id="342" r:id="rId25"/>
    <p:sldId id="343" r:id="rId26"/>
    <p:sldId id="348" r:id="rId27"/>
    <p:sldId id="344" r:id="rId28"/>
    <p:sldId id="345" r:id="rId29"/>
    <p:sldId id="346" r:id="rId30"/>
    <p:sldId id="363" r:id="rId31"/>
    <p:sldId id="292" r:id="rId32"/>
    <p:sldId id="263" r:id="rId33"/>
    <p:sldId id="298" r:id="rId34"/>
    <p:sldId id="291" r:id="rId35"/>
    <p:sldId id="273" r:id="rId36"/>
    <p:sldId id="301" r:id="rId37"/>
    <p:sldId id="296" r:id="rId38"/>
    <p:sldId id="300" r:id="rId39"/>
    <p:sldId id="302" r:id="rId40"/>
    <p:sldId id="312" r:id="rId41"/>
    <p:sldId id="350" r:id="rId42"/>
    <p:sldId id="352" r:id="rId43"/>
    <p:sldId id="351" r:id="rId44"/>
    <p:sldId id="353" r:id="rId45"/>
    <p:sldId id="356" r:id="rId46"/>
    <p:sldId id="355" r:id="rId47"/>
    <p:sldId id="359" r:id="rId48"/>
    <p:sldId id="354" r:id="rId49"/>
    <p:sldId id="357" r:id="rId50"/>
    <p:sldId id="358" r:id="rId51"/>
    <p:sldId id="362" r:id="rId52"/>
    <p:sldId id="360" r:id="rId53"/>
    <p:sldId id="361" r:id="rId54"/>
    <p:sldId id="349" r:id="rId55"/>
    <p:sldId id="318" r:id="rId56"/>
    <p:sldId id="320" r:id="rId57"/>
    <p:sldId id="319" r:id="rId58"/>
    <p:sldId id="294" r:id="rId59"/>
    <p:sldId id="316" r:id="rId60"/>
    <p:sldId id="317" r:id="rId61"/>
    <p:sldId id="303" r:id="rId62"/>
    <p:sldId id="293" r:id="rId63"/>
    <p:sldId id="261" r:id="rId64"/>
    <p:sldId id="283" r:id="rId65"/>
    <p:sldId id="258" r:id="rId66"/>
    <p:sldId id="270" r:id="rId6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82" d="100"/>
          <a:sy n="82" d="100"/>
        </p:scale>
        <p:origin x="147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presProps" Target="presProps.xml"/><Relationship Id="rId7" Type="http://schemas.openxmlformats.org/officeDocument/2006/relationships/slide" Target="slides/slide5.xml"/><Relationship Id="rId71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64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8730F-5E37-4FC4-B8D1-E21FBFF07616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BF52F-EB57-48A2-AFC1-66E7EF610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8730F-5E37-4FC4-B8D1-E21FBFF07616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BF52F-EB57-48A2-AFC1-66E7EF610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8730F-5E37-4FC4-B8D1-E21FBFF07616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BF52F-EB57-48A2-AFC1-66E7EF610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98730F-5E37-4FC4-B8D1-E21FBFF07616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BF52F-EB57-48A2-AFC1-66E7EF610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98730F-5E37-4FC4-B8D1-E21FBFF07616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BF52F-EB57-48A2-AFC1-66E7EF610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98730F-5E37-4FC4-B8D1-E21FBFF07616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BF52F-EB57-48A2-AFC1-66E7EF610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98730F-5E37-4FC4-B8D1-E21FBFF07616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BF52F-EB57-48A2-AFC1-66E7EF610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98730F-5E37-4FC4-B8D1-E21FBFF07616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BF52F-EB57-48A2-AFC1-66E7EF610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98730F-5E37-4FC4-B8D1-E21FBFF07616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BF52F-EB57-48A2-AFC1-66E7EF610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SJD\Logos\Logo San Juan Diego color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8101013" y="5516563"/>
            <a:ext cx="792162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98730F-5E37-4FC4-B8D1-E21FBFF07616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BF52F-EB57-48A2-AFC1-66E7EF610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8730F-5E37-4FC4-B8D1-E21FBFF07616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BF52F-EB57-48A2-AFC1-66E7EF610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98730F-5E37-4FC4-B8D1-E21FBFF07616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BF52F-EB57-48A2-AFC1-66E7EF610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98730F-5E37-4FC4-B8D1-E21FBFF07616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BF52F-EB57-48A2-AFC1-66E7EF610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98730F-5E37-4FC4-B8D1-E21FBFF07616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BF52F-EB57-48A2-AFC1-66E7EF610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8730F-5E37-4FC4-B8D1-E21FBFF07616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BF52F-EB57-48A2-AFC1-66E7EF610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8730F-5E37-4FC4-B8D1-E21FBFF07616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BF52F-EB57-48A2-AFC1-66E7EF610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8730F-5E37-4FC4-B8D1-E21FBFF07616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BF52F-EB57-48A2-AFC1-66E7EF610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8730F-5E37-4FC4-B8D1-E21FBFF07616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BF52F-EB57-48A2-AFC1-66E7EF610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8730F-5E37-4FC4-B8D1-E21FBFF07616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BF52F-EB57-48A2-AFC1-66E7EF610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8730F-5E37-4FC4-B8D1-E21FBFF07616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BF52F-EB57-48A2-AFC1-66E7EF610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8730F-5E37-4FC4-B8D1-E21FBFF07616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BF52F-EB57-48A2-AFC1-66E7EF610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8730F-5E37-4FC4-B8D1-E21FBFF07616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BF52F-EB57-48A2-AFC1-66E7EF610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8998730F-5E37-4FC4-B8D1-E21FBFF07616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720BF52F-EB57-48A2-AFC1-66E7EF610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23928" y="980728"/>
            <a:ext cx="5040560" cy="446449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s-A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Batang" panose="02030600000101010101" pitchFamily="18" charset="-127"/>
              </a:rPr>
              <a:t>Retiro SJD</a:t>
            </a:r>
            <a:br>
              <a:rPr lang="en-US" sz="6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</a:br>
            <a:endParaRPr lang="en-US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pic>
        <p:nvPicPr>
          <p:cNvPr id="3075" name="Picture 2" descr="G:\SJD\Logos\Logo San Juan Diego color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5053" y="380776"/>
            <a:ext cx="3698875" cy="542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116632"/>
            <a:ext cx="8785225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es-AR" sz="4000" dirty="0">
              <a:solidFill>
                <a:schemeClr val="bg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es-AR" sz="4000" dirty="0">
              <a:solidFill>
                <a:schemeClr val="bg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s-AR" sz="40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Entre tus manos está mi vida Señor,</a:t>
            </a:r>
            <a:endParaRPr lang="en-US" sz="4000" dirty="0">
              <a:solidFill>
                <a:schemeClr val="bg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s-AR" sz="40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Entre tus manos todo mi existir.</a:t>
            </a:r>
            <a:endParaRPr lang="en-US" sz="4000" dirty="0">
              <a:solidFill>
                <a:schemeClr val="bg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s-AR" sz="40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Hay que morir para vivir,</a:t>
            </a:r>
            <a:endParaRPr lang="en-US" sz="4000" dirty="0">
              <a:solidFill>
                <a:schemeClr val="bg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s-AR" sz="40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Entre tus manos confío mi ser.</a:t>
            </a:r>
            <a:endParaRPr lang="en-US" sz="4000" dirty="0">
              <a:solidFill>
                <a:schemeClr val="bg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es-AR" sz="4000" dirty="0">
              <a:solidFill>
                <a:schemeClr val="bg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134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116632"/>
            <a:ext cx="8785225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4400" b="1" dirty="0">
                <a:solidFill>
                  <a:schemeClr val="bg1"/>
                </a:solidFill>
              </a:rPr>
              <a:t>Vaso Nuevo</a:t>
            </a:r>
            <a:endParaRPr lang="es-AR" sz="3600" dirty="0">
              <a:solidFill>
                <a:schemeClr val="bg1"/>
              </a:solidFill>
            </a:endParaRPr>
          </a:p>
          <a:p>
            <a:endParaRPr lang="es-AR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Gracias quiero darte por amarme.    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Gracias quiero date yo a ti Señor.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Hoy soy feliz porque te conocí.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Gracias por amarme a mí también.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 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Yo quiero ser Señor amado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Como el barro en manos del alfarero.	      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Toma mi vida, hazla de nuevo,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Yo quiero ser un vaso nuevo. </a:t>
            </a:r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005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116632"/>
            <a:ext cx="8785225" cy="729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s-AR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Hoy te conocí y te amé,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Te pedí perdón y me escuchaste.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Si te ofendí perdóname Señor,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Pues te amo y nunca te olvidaré.</a:t>
            </a:r>
          </a:p>
          <a:p>
            <a:endParaRPr lang="es-AR" sz="3600" dirty="0">
              <a:solidFill>
                <a:schemeClr val="bg1"/>
              </a:solidFill>
            </a:endParaRPr>
          </a:p>
          <a:p>
            <a:pPr lvl="0"/>
            <a:r>
              <a:rPr lang="es-AR" sz="3600" dirty="0">
                <a:solidFill>
                  <a:prstClr val="white"/>
                </a:solidFill>
              </a:rPr>
              <a:t>Yo quiero ser Señor amado</a:t>
            </a:r>
            <a:endParaRPr lang="en-US" sz="3600" dirty="0">
              <a:solidFill>
                <a:prstClr val="white"/>
              </a:solidFill>
            </a:endParaRPr>
          </a:p>
          <a:p>
            <a:pPr lvl="0"/>
            <a:r>
              <a:rPr lang="es-AR" sz="3600" dirty="0">
                <a:solidFill>
                  <a:prstClr val="white"/>
                </a:solidFill>
              </a:rPr>
              <a:t>Como el barro en manos del alfarero.	      </a:t>
            </a:r>
            <a:endParaRPr lang="en-US" sz="3600" dirty="0">
              <a:solidFill>
                <a:prstClr val="white"/>
              </a:solidFill>
            </a:endParaRPr>
          </a:p>
          <a:p>
            <a:pPr lvl="0"/>
            <a:r>
              <a:rPr lang="es-AR" sz="3600" dirty="0">
                <a:solidFill>
                  <a:prstClr val="white"/>
                </a:solidFill>
              </a:rPr>
              <a:t>Toma mi vida, hazla de nuevo,</a:t>
            </a:r>
            <a:endParaRPr lang="en-US" sz="3600" dirty="0">
              <a:solidFill>
                <a:prstClr val="white"/>
              </a:solidFill>
            </a:endParaRPr>
          </a:p>
          <a:p>
            <a:pPr lvl="0"/>
            <a:r>
              <a:rPr lang="es-AR" sz="3600" dirty="0">
                <a:solidFill>
                  <a:prstClr val="white"/>
                </a:solidFill>
              </a:rPr>
              <a:t>Yo quiero ser un vaso nuevo. </a:t>
            </a:r>
            <a:endParaRPr lang="en-US" sz="3600" dirty="0">
              <a:solidFill>
                <a:prstClr val="white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s-AR" sz="3600" dirty="0">
              <a:solidFill>
                <a:schemeClr val="bg1"/>
              </a:solidFill>
            </a:endParaRPr>
          </a:p>
          <a:p>
            <a:endParaRPr lang="es-A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125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116632"/>
            <a:ext cx="8785225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s-AR" sz="4400" b="1" dirty="0">
              <a:solidFill>
                <a:schemeClr val="bg1"/>
              </a:solidFill>
            </a:endParaRPr>
          </a:p>
          <a:p>
            <a:pPr algn="ctr"/>
            <a:endParaRPr lang="es-AR" sz="4400" b="1" dirty="0">
              <a:solidFill>
                <a:schemeClr val="bg1"/>
              </a:solidFill>
            </a:endParaRPr>
          </a:p>
          <a:p>
            <a:pPr algn="ctr"/>
            <a:endParaRPr lang="es-AR" sz="4400" b="1" dirty="0">
              <a:solidFill>
                <a:schemeClr val="bg1"/>
              </a:solidFill>
            </a:endParaRPr>
          </a:p>
          <a:p>
            <a:pPr algn="ctr"/>
            <a:endParaRPr lang="es-AR" sz="4400" b="1" dirty="0">
              <a:solidFill>
                <a:schemeClr val="bg1"/>
              </a:solidFill>
            </a:endParaRPr>
          </a:p>
          <a:p>
            <a:pPr algn="ctr"/>
            <a:r>
              <a:rPr lang="es-AR" sz="6000" b="1" dirty="0">
                <a:solidFill>
                  <a:schemeClr val="bg1"/>
                </a:solidFill>
              </a:rPr>
              <a:t>Sábado</a:t>
            </a:r>
          </a:p>
          <a:p>
            <a:pPr algn="ctr"/>
            <a:endParaRPr lang="es-AR" sz="1400" b="1" dirty="0">
              <a:solidFill>
                <a:schemeClr val="bg1"/>
              </a:solidFill>
            </a:endParaRPr>
          </a:p>
          <a:p>
            <a:pPr algn="ctr"/>
            <a:endParaRPr lang="es-AR" sz="1400" b="1" dirty="0">
              <a:solidFill>
                <a:schemeClr val="bg1"/>
              </a:solidFill>
            </a:endParaRPr>
          </a:p>
          <a:p>
            <a:endParaRPr lang="es-AR" sz="4400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  <a:p>
            <a:endParaRPr lang="es-AR" sz="4400" dirty="0">
              <a:solidFill>
                <a:schemeClr val="bg1"/>
              </a:solidFill>
            </a:endParaRPr>
          </a:p>
          <a:p>
            <a:endParaRPr lang="es-AR" sz="3600" dirty="0">
              <a:solidFill>
                <a:schemeClr val="bg1"/>
              </a:solidFill>
            </a:endParaRPr>
          </a:p>
          <a:p>
            <a:endParaRPr lang="es-A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6611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116632"/>
            <a:ext cx="8785225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3600" b="1" cap="all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Abre las ventanas</a:t>
            </a:r>
            <a:endParaRPr lang="en-US" sz="3600" dirty="0">
              <a:solidFill>
                <a:schemeClr val="bg1"/>
              </a:solidFill>
            </a:endParaRPr>
          </a:p>
          <a:p>
            <a:endParaRPr lang="es-AR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Abre las ventanas de los cielos Señor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Abre las ventanas de los cielos Señor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Abre las ventanas de los cielos Señor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Y derrama tu bendición.</a:t>
            </a:r>
            <a:endParaRPr lang="en-US" sz="3600" dirty="0">
              <a:solidFill>
                <a:schemeClr val="bg1"/>
              </a:solidFill>
            </a:endParaRPr>
          </a:p>
          <a:p>
            <a:endParaRPr lang="es-AR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Bendice a mi hermano y a mi hermana Señor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Bendice a mi hermano y a mi hermana Señor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Bendice a mi hermano y a mi hermana Señor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Y derrama tu bendición.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 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9301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116632"/>
            <a:ext cx="8785225" cy="797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4000" b="1" dirty="0">
                <a:solidFill>
                  <a:schemeClr val="bg1"/>
                </a:solidFill>
              </a:rPr>
              <a:t>El Amor de Dios</a:t>
            </a:r>
          </a:p>
          <a:p>
            <a:endParaRPr lang="es-AR" sz="4000">
              <a:solidFill>
                <a:schemeClr val="bg1"/>
              </a:solidFill>
            </a:endParaRPr>
          </a:p>
          <a:p>
            <a:r>
              <a:rPr lang="es-AR" sz="4000">
                <a:solidFill>
                  <a:schemeClr val="bg1"/>
                </a:solidFill>
              </a:rPr>
              <a:t>El </a:t>
            </a:r>
            <a:r>
              <a:rPr lang="es-AR" sz="4000" dirty="0">
                <a:solidFill>
                  <a:schemeClr val="bg1"/>
                </a:solidFill>
              </a:rPr>
              <a:t>amor de Dios es maravilloso (3)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¡Grande es el amor de Dios!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Tan alto que no puedo estar más alto que él. 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Tan bajo que no puedo estar más bajo que él. 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Tan ancho que no puedo estar afuera de él.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¡Grande es el amor de Dios!</a:t>
            </a:r>
            <a:r>
              <a:rPr lang="es-AR" sz="4000" b="1" cap="all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es-AR" sz="40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 </a:t>
            </a:r>
          </a:p>
          <a:p>
            <a:r>
              <a:rPr lang="es-AR" sz="3600" dirty="0">
                <a:solidFill>
                  <a:schemeClr val="bg1"/>
                </a:solidFill>
              </a:rPr>
              <a:t> 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660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116632"/>
            <a:ext cx="8785225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4400" b="1" dirty="0">
                <a:solidFill>
                  <a:schemeClr val="bg1"/>
                </a:solidFill>
              </a:rPr>
              <a:t>ABBA PADRE</a:t>
            </a:r>
            <a:endParaRPr lang="es-AR" sz="4400" dirty="0">
              <a:solidFill>
                <a:schemeClr val="bg1"/>
              </a:solidFill>
            </a:endParaRPr>
          </a:p>
          <a:p>
            <a:endParaRPr lang="es-AR" sz="36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El Señor, el Señor ya está aquí, </a:t>
            </a:r>
          </a:p>
          <a:p>
            <a:r>
              <a:rPr lang="es-AR" sz="4000" dirty="0">
                <a:solidFill>
                  <a:schemeClr val="bg1"/>
                </a:solidFill>
              </a:rPr>
              <a:t>Derramando su amor sobre ti. 		                               </a:t>
            </a:r>
          </a:p>
          <a:p>
            <a:r>
              <a:rPr lang="es-AR" sz="4000" dirty="0">
                <a:solidFill>
                  <a:schemeClr val="bg1"/>
                </a:solidFill>
              </a:rPr>
              <a:t>Y cantemos para el, </a:t>
            </a:r>
          </a:p>
          <a:p>
            <a:r>
              <a:rPr lang="es-AR" sz="4000" dirty="0">
                <a:solidFill>
                  <a:schemeClr val="bg1"/>
                </a:solidFill>
              </a:rPr>
              <a:t>entonemos a una voz. (2)</a:t>
            </a:r>
          </a:p>
          <a:p>
            <a:endParaRPr lang="es-AR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ABBA PADRE, VENGA TU REINO</a:t>
            </a:r>
          </a:p>
          <a:p>
            <a:r>
              <a:rPr lang="es-AR" sz="4000" dirty="0">
                <a:solidFill>
                  <a:schemeClr val="bg1"/>
                </a:solidFill>
              </a:rPr>
              <a:t>ABBA PADRE, VENGA TU REINO</a:t>
            </a:r>
          </a:p>
          <a:p>
            <a:endParaRPr lang="es-A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9538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116632"/>
            <a:ext cx="8785225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s-AR" sz="3600" dirty="0">
              <a:solidFill>
                <a:schemeClr val="bg1"/>
              </a:solidFill>
            </a:endParaRPr>
          </a:p>
          <a:p>
            <a:endParaRPr lang="es-AR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Deja toda tristeza y dolor, 	</a:t>
            </a:r>
          </a:p>
          <a:p>
            <a:r>
              <a:rPr lang="es-AR" sz="4000" dirty="0">
                <a:solidFill>
                  <a:schemeClr val="bg1"/>
                </a:solidFill>
              </a:rPr>
              <a:t>y levanta los Brazos a Dios.</a:t>
            </a:r>
          </a:p>
          <a:p>
            <a:r>
              <a:rPr lang="es-AR" sz="4000" dirty="0">
                <a:solidFill>
                  <a:schemeClr val="bg1"/>
                </a:solidFill>
              </a:rPr>
              <a:t>Y cantemos para el, </a:t>
            </a:r>
          </a:p>
          <a:p>
            <a:r>
              <a:rPr lang="es-AR" sz="4000" dirty="0">
                <a:solidFill>
                  <a:schemeClr val="bg1"/>
                </a:solidFill>
              </a:rPr>
              <a:t>entonemos a una voz. (2)</a:t>
            </a:r>
          </a:p>
          <a:p>
            <a:endParaRPr lang="es-AR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ABBA PADRE, VENGA TU REINO</a:t>
            </a:r>
          </a:p>
          <a:p>
            <a:r>
              <a:rPr lang="es-AR" sz="4000" dirty="0">
                <a:solidFill>
                  <a:schemeClr val="bg1"/>
                </a:solidFill>
              </a:rPr>
              <a:t>ABBA PADRE, VENGA TU REINO</a:t>
            </a:r>
          </a:p>
          <a:p>
            <a:r>
              <a:rPr lang="es-AR" sz="3600" dirty="0">
                <a:solidFill>
                  <a:schemeClr val="bg1"/>
                </a:solidFill>
              </a:rPr>
              <a:t> </a:t>
            </a:r>
          </a:p>
          <a:p>
            <a:r>
              <a:rPr lang="es-AR" sz="3600" dirty="0">
                <a:solidFill>
                  <a:schemeClr val="bg1"/>
                </a:solidFill>
              </a:rPr>
              <a:t> 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303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116632"/>
            <a:ext cx="8785225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4400" b="1" cap="all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Los Que Esperan</a:t>
            </a:r>
            <a:endParaRPr lang="en-US" sz="4400" dirty="0">
              <a:solidFill>
                <a:schemeClr val="bg1"/>
              </a:solidFill>
            </a:endParaRPr>
          </a:p>
          <a:p>
            <a:endParaRPr lang="es-AR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Los que esperan, los que esperan en Jesús/4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Como las águilas, como las águilas, sus 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alas levantarán (2)</a:t>
            </a:r>
            <a:endParaRPr lang="en-US" sz="3600" dirty="0">
              <a:solidFill>
                <a:schemeClr val="bg1"/>
              </a:solidFill>
            </a:endParaRPr>
          </a:p>
          <a:p>
            <a:endParaRPr lang="es-AR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Caminarán y no se cansarán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y correrán, no se fatigarán,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Nueva vida tendrán, nueva vida tendrán,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Los que esperan, los que esperan </a:t>
            </a:r>
          </a:p>
          <a:p>
            <a:r>
              <a:rPr lang="es-AR" sz="3600" dirty="0">
                <a:solidFill>
                  <a:schemeClr val="bg1"/>
                </a:solidFill>
              </a:rPr>
              <a:t>en Jesús. (2)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780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116632"/>
            <a:ext cx="8785225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s-AR" sz="4400" b="1" dirty="0">
              <a:solidFill>
                <a:schemeClr val="bg1"/>
              </a:solidFill>
            </a:endParaRPr>
          </a:p>
          <a:p>
            <a:pPr algn="ctr"/>
            <a:endParaRPr lang="es-AR" sz="4400" b="1" dirty="0">
              <a:solidFill>
                <a:schemeClr val="bg1"/>
              </a:solidFill>
            </a:endParaRPr>
          </a:p>
          <a:p>
            <a:pPr algn="ctr"/>
            <a:endParaRPr lang="es-AR" sz="4400" b="1" dirty="0">
              <a:solidFill>
                <a:schemeClr val="bg1"/>
              </a:solidFill>
            </a:endParaRPr>
          </a:p>
          <a:p>
            <a:pPr algn="ctr"/>
            <a:endParaRPr lang="es-AR" sz="4400" b="1" dirty="0">
              <a:solidFill>
                <a:schemeClr val="bg1"/>
              </a:solidFill>
            </a:endParaRPr>
          </a:p>
          <a:p>
            <a:pPr algn="ctr"/>
            <a:r>
              <a:rPr lang="es-AR" sz="6000" b="1" dirty="0">
                <a:solidFill>
                  <a:schemeClr val="bg1"/>
                </a:solidFill>
              </a:rPr>
              <a:t>Viernes</a:t>
            </a:r>
          </a:p>
          <a:p>
            <a:pPr algn="ctr"/>
            <a:endParaRPr lang="es-AR" sz="1400" b="1" dirty="0">
              <a:solidFill>
                <a:schemeClr val="bg1"/>
              </a:solidFill>
            </a:endParaRPr>
          </a:p>
          <a:p>
            <a:pPr algn="ctr"/>
            <a:endParaRPr lang="es-AR" sz="1400" b="1" dirty="0">
              <a:solidFill>
                <a:schemeClr val="bg1"/>
              </a:solidFill>
            </a:endParaRPr>
          </a:p>
          <a:p>
            <a:endParaRPr lang="es-AR" sz="4400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  <a:p>
            <a:endParaRPr lang="es-AR" sz="4400" dirty="0">
              <a:solidFill>
                <a:schemeClr val="bg1"/>
              </a:solidFill>
            </a:endParaRPr>
          </a:p>
          <a:p>
            <a:endParaRPr lang="es-AR" sz="3600" dirty="0">
              <a:solidFill>
                <a:schemeClr val="bg1"/>
              </a:solidFill>
            </a:endParaRPr>
          </a:p>
          <a:p>
            <a:endParaRPr lang="es-A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8844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116632"/>
            <a:ext cx="8785225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s-AR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Si tú esperas, si tú esperas en Jesús,(2)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Como las águilas, como las águilas tus alas levantarás. (2)</a:t>
            </a:r>
          </a:p>
          <a:p>
            <a:endParaRPr lang="es-AR" sz="3600" dirty="0">
              <a:solidFill>
                <a:schemeClr val="bg1"/>
              </a:solidFill>
            </a:endParaRPr>
          </a:p>
          <a:p>
            <a:pPr lvl="0"/>
            <a:r>
              <a:rPr lang="es-AR" sz="3600" dirty="0">
                <a:solidFill>
                  <a:prstClr val="white"/>
                </a:solidFill>
              </a:rPr>
              <a:t>Caminarán y no se cansarán</a:t>
            </a:r>
            <a:endParaRPr lang="en-US" sz="3600" dirty="0">
              <a:solidFill>
                <a:prstClr val="white"/>
              </a:solidFill>
            </a:endParaRPr>
          </a:p>
          <a:p>
            <a:pPr lvl="0"/>
            <a:r>
              <a:rPr lang="es-AR" sz="3600" dirty="0">
                <a:solidFill>
                  <a:prstClr val="white"/>
                </a:solidFill>
              </a:rPr>
              <a:t>y correrán, no se fatigarán,</a:t>
            </a:r>
            <a:endParaRPr lang="en-US" sz="3600" dirty="0">
              <a:solidFill>
                <a:prstClr val="white"/>
              </a:solidFill>
            </a:endParaRPr>
          </a:p>
          <a:p>
            <a:pPr lvl="0"/>
            <a:r>
              <a:rPr lang="es-AR" sz="3600" dirty="0">
                <a:solidFill>
                  <a:prstClr val="white"/>
                </a:solidFill>
              </a:rPr>
              <a:t>Nueva vida tendrán, nueva vida tendrán,</a:t>
            </a:r>
            <a:endParaRPr lang="en-US" sz="3600" dirty="0">
              <a:solidFill>
                <a:prstClr val="white"/>
              </a:solidFill>
            </a:endParaRPr>
          </a:p>
          <a:p>
            <a:pPr lvl="0"/>
            <a:r>
              <a:rPr lang="es-AR" sz="3600" dirty="0">
                <a:solidFill>
                  <a:prstClr val="white"/>
                </a:solidFill>
              </a:rPr>
              <a:t>Los que esperan, los que esperan </a:t>
            </a:r>
          </a:p>
          <a:p>
            <a:pPr lvl="0"/>
            <a:r>
              <a:rPr lang="es-AR" sz="3600" dirty="0">
                <a:solidFill>
                  <a:prstClr val="white"/>
                </a:solidFill>
              </a:rPr>
              <a:t>en Jesús. (2)</a:t>
            </a:r>
            <a:endParaRPr lang="en-US" sz="3600" dirty="0">
              <a:solidFill>
                <a:prstClr val="white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 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0684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116632"/>
            <a:ext cx="8785225" cy="7171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44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CUANDO EL PUEBLO ALABA A DIOS</a:t>
            </a:r>
            <a:endParaRPr lang="en-US" sz="4400" dirty="0">
              <a:solidFill>
                <a:schemeClr val="bg1"/>
              </a:solidFill>
            </a:endParaRPr>
          </a:p>
          <a:p>
            <a:endParaRPr lang="es-AR" sz="2800" dirty="0">
              <a:solidFill>
                <a:schemeClr val="bg1"/>
              </a:solidFill>
            </a:endParaRPr>
          </a:p>
          <a:p>
            <a:endParaRPr lang="es-AR" sz="4400" dirty="0">
              <a:solidFill>
                <a:schemeClr val="bg1"/>
              </a:solidFill>
            </a:endParaRPr>
          </a:p>
          <a:p>
            <a:r>
              <a:rPr lang="es-AR" sz="4400" dirty="0">
                <a:solidFill>
                  <a:schemeClr val="bg1"/>
                </a:solidFill>
              </a:rPr>
              <a:t>Cuando un pueblo del Señor </a:t>
            </a:r>
          </a:p>
          <a:p>
            <a:r>
              <a:rPr lang="es-AR" sz="4400" dirty="0">
                <a:solidFill>
                  <a:schemeClr val="bg1"/>
                </a:solidFill>
              </a:rPr>
              <a:t>alaba a Dios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s-AR" sz="4400" dirty="0">
                <a:solidFill>
                  <a:schemeClr val="bg1"/>
                </a:solidFill>
              </a:rPr>
              <a:t>suceden cosas, </a:t>
            </a:r>
          </a:p>
          <a:p>
            <a:r>
              <a:rPr lang="es-AR" sz="4400" dirty="0">
                <a:solidFill>
                  <a:schemeClr val="bg1"/>
                </a:solidFill>
              </a:rPr>
              <a:t>suceden cosas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s-AR" sz="4400" dirty="0">
                <a:solidFill>
                  <a:schemeClr val="bg1"/>
                </a:solidFill>
              </a:rPr>
              <a:t>maravillosas. (2)</a:t>
            </a:r>
            <a:endParaRPr lang="en-US" sz="4400" dirty="0">
              <a:solidFill>
                <a:schemeClr val="bg1"/>
              </a:solidFill>
            </a:endParaRPr>
          </a:p>
          <a:p>
            <a:endParaRPr lang="es-AR" sz="4400" dirty="0">
              <a:solidFill>
                <a:schemeClr val="bg1"/>
              </a:solidFill>
            </a:endParaRPr>
          </a:p>
          <a:p>
            <a:r>
              <a:rPr lang="es-AR" sz="4400" dirty="0">
                <a:solidFill>
                  <a:schemeClr val="bg1"/>
                </a:solidFill>
              </a:rPr>
              <a:t>Hay sanación, liberación,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es-AR" sz="4400" dirty="0">
                <a:solidFill>
                  <a:schemeClr val="bg1"/>
                </a:solidFill>
              </a:rPr>
              <a:t>Y se siente su bendición. (2)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es-AR" sz="4400" dirty="0">
                <a:solidFill>
                  <a:schemeClr val="bg1"/>
                </a:solidFill>
              </a:rPr>
              <a:t> 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 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1695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116632"/>
            <a:ext cx="8785225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s-AR" sz="2800" dirty="0">
              <a:solidFill>
                <a:schemeClr val="bg1"/>
              </a:solidFill>
            </a:endParaRPr>
          </a:p>
          <a:p>
            <a:endParaRPr lang="es-AR" sz="4400" dirty="0">
              <a:solidFill>
                <a:schemeClr val="bg1"/>
              </a:solidFill>
            </a:endParaRPr>
          </a:p>
          <a:p>
            <a:r>
              <a:rPr lang="es-AR" sz="4400" dirty="0">
                <a:solidFill>
                  <a:schemeClr val="bg1"/>
                </a:solidFill>
              </a:rPr>
              <a:t>Cuando un pueblo del Señor </a:t>
            </a:r>
          </a:p>
          <a:p>
            <a:r>
              <a:rPr lang="es-AR" sz="4400" dirty="0">
                <a:solidFill>
                  <a:schemeClr val="bg1"/>
                </a:solidFill>
              </a:rPr>
              <a:t>alaba a Dios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s-AR" sz="4400" dirty="0">
                <a:solidFill>
                  <a:schemeClr val="bg1"/>
                </a:solidFill>
              </a:rPr>
              <a:t>suceden cosas, </a:t>
            </a:r>
          </a:p>
          <a:p>
            <a:r>
              <a:rPr lang="es-AR" sz="4400" dirty="0">
                <a:solidFill>
                  <a:schemeClr val="bg1"/>
                </a:solidFill>
              </a:rPr>
              <a:t>suceden cosas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s-AR" sz="4400" dirty="0">
                <a:solidFill>
                  <a:schemeClr val="bg1"/>
                </a:solidFill>
              </a:rPr>
              <a:t>maravillosas. (2)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es-AR" sz="4400" dirty="0">
                <a:solidFill>
                  <a:schemeClr val="bg1"/>
                </a:solidFill>
              </a:rPr>
              <a:t> 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es-AR" sz="4400" dirty="0">
                <a:solidFill>
                  <a:schemeClr val="bg1"/>
                </a:solidFill>
              </a:rPr>
              <a:t>Hay santidad, fraternidad,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es-AR" sz="4400" dirty="0">
                <a:solidFill>
                  <a:schemeClr val="bg1"/>
                </a:solidFill>
              </a:rPr>
              <a:t>Y se vive la libertad. (2)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 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6073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9512" y="260648"/>
            <a:ext cx="8785225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4400" b="1" cap="all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río de vida </a:t>
            </a:r>
            <a:endParaRPr lang="en-US" sz="4400" dirty="0">
              <a:solidFill>
                <a:schemeClr val="bg1"/>
              </a:solidFill>
            </a:endParaRPr>
          </a:p>
          <a:p>
            <a:endParaRPr lang="es-AR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Hay un río de vida corriendo por mí ser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Que hace a los enfermos caminar y ver.                   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Libera a los oprimidos y les da felicidad.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Hay un río de vida corriendo por mi ser.</a:t>
            </a:r>
            <a:endParaRPr lang="en-US" sz="4000" dirty="0">
              <a:solidFill>
                <a:schemeClr val="bg1"/>
              </a:solidFill>
            </a:endParaRPr>
          </a:p>
          <a:p>
            <a:endParaRPr lang="es-AR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Está el amor del Padre..... 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Está el amor del Hijo….... 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Está el Espíritu Santo…...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 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7678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9512" y="260648"/>
            <a:ext cx="8785225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4400" b="1" cap="all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SU AMOR ESTA CORRIENDO YA</a:t>
            </a:r>
            <a:endParaRPr lang="en-US" sz="4400" b="1" cap="all" dirty="0">
              <a:solidFill>
                <a:schemeClr val="bg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s-AR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Su amor (3)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s-AR" sz="4000" dirty="0">
                <a:solidFill>
                  <a:schemeClr val="bg1"/>
                </a:solidFill>
              </a:rPr>
              <a:t>está corriendo ya. (3) 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Por todo el mundo está corriendo ya.</a:t>
            </a:r>
            <a:endParaRPr lang="en-US" sz="4000" dirty="0">
              <a:solidFill>
                <a:schemeClr val="bg1"/>
              </a:solidFill>
            </a:endParaRPr>
          </a:p>
          <a:p>
            <a:endParaRPr lang="es-AR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Y yo (3)</a:t>
            </a:r>
            <a:r>
              <a:rPr lang="en-US" sz="4000" dirty="0">
                <a:solidFill>
                  <a:schemeClr val="bg1"/>
                </a:solidFill>
              </a:rPr>
              <a:t> s</a:t>
            </a:r>
            <a:r>
              <a:rPr lang="es-AR" sz="4000" dirty="0" err="1">
                <a:solidFill>
                  <a:schemeClr val="bg1"/>
                </a:solidFill>
              </a:rPr>
              <a:t>oy</a:t>
            </a:r>
            <a:r>
              <a:rPr lang="es-AR" sz="4000" dirty="0">
                <a:solidFill>
                  <a:schemeClr val="bg1"/>
                </a:solidFill>
              </a:rPr>
              <a:t> quién lo hará correr. (3)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Por todo el mundo yo lo haré correr.</a:t>
            </a:r>
            <a:endParaRPr lang="en-US" sz="4000" dirty="0">
              <a:solidFill>
                <a:schemeClr val="bg1"/>
              </a:solidFill>
            </a:endParaRPr>
          </a:p>
          <a:p>
            <a:endParaRPr lang="es-AR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Y tu (3) </a:t>
            </a:r>
            <a:r>
              <a:rPr lang="en-US" sz="4000" dirty="0">
                <a:solidFill>
                  <a:schemeClr val="bg1"/>
                </a:solidFill>
              </a:rPr>
              <a:t>e</a:t>
            </a:r>
            <a:r>
              <a:rPr lang="es-AR" sz="4000" dirty="0">
                <a:solidFill>
                  <a:schemeClr val="bg1"/>
                </a:solidFill>
              </a:rPr>
              <a:t>res quien lo hará correr. (3) 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Por todo el mundo tú lo harás correr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 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6881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9512" y="17190"/>
            <a:ext cx="8785225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40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ALABALO QUE VIVE</a:t>
            </a:r>
            <a:r>
              <a:rPr lang="es-AR" sz="4000" dirty="0">
                <a:solidFill>
                  <a:schemeClr val="bg1"/>
                </a:solidFill>
              </a:rPr>
              <a:t>		     </a:t>
            </a:r>
            <a:endParaRPr lang="en-US" sz="4000" dirty="0">
              <a:solidFill>
                <a:schemeClr val="bg1"/>
              </a:solidFill>
            </a:endParaRPr>
          </a:p>
          <a:p>
            <a:endParaRPr lang="es-AR" sz="4000" dirty="0">
              <a:solidFill>
                <a:schemeClr val="bg1"/>
              </a:solidFill>
            </a:endParaRPr>
          </a:p>
          <a:p>
            <a:endParaRPr lang="es-AR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Jesús es el Mesías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Alábalo que vive (2)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Alábalo, alábalo, alábalo que vive (2)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 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Jesús nos da a María....Jesús ama a los niños....Jesús nos da la vida...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it-IT" sz="4000" dirty="0"/>
              <a:t>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650369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9512" y="260648"/>
            <a:ext cx="8785225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44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CONVIENE QUE CRISTO CREZCA</a:t>
            </a:r>
            <a:endParaRPr lang="en-US" sz="4000" dirty="0">
              <a:solidFill>
                <a:schemeClr val="bg1"/>
              </a:solidFill>
            </a:endParaRPr>
          </a:p>
          <a:p>
            <a:endParaRPr lang="es-AR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Conviene que Cristo crezca (3)</a:t>
            </a:r>
            <a:r>
              <a:rPr lang="en-US" sz="4000" dirty="0">
                <a:solidFill>
                  <a:schemeClr val="bg1"/>
                </a:solidFill>
              </a:rPr>
              <a:t> m</a:t>
            </a:r>
            <a:r>
              <a:rPr lang="es-AR" sz="4000" dirty="0" err="1">
                <a:solidFill>
                  <a:schemeClr val="bg1"/>
                </a:solidFill>
              </a:rPr>
              <a:t>ás</a:t>
            </a:r>
            <a:r>
              <a:rPr lang="es-AR" sz="4000" dirty="0">
                <a:solidFill>
                  <a:schemeClr val="bg1"/>
                </a:solidFill>
              </a:rPr>
              <a:t> y más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Y que disminuya yo (3) más y más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Conviene que Cristo venza (3)</a:t>
            </a:r>
            <a:r>
              <a:rPr lang="en-US" sz="4000" dirty="0">
                <a:solidFill>
                  <a:schemeClr val="bg1"/>
                </a:solidFill>
              </a:rPr>
              <a:t> m</a:t>
            </a:r>
            <a:r>
              <a:rPr lang="es-AR" sz="4000" dirty="0" err="1">
                <a:solidFill>
                  <a:schemeClr val="bg1"/>
                </a:solidFill>
              </a:rPr>
              <a:t>ás</a:t>
            </a:r>
            <a:r>
              <a:rPr lang="es-AR" sz="4000" dirty="0">
                <a:solidFill>
                  <a:schemeClr val="bg1"/>
                </a:solidFill>
              </a:rPr>
              <a:t> y más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Y que expulse a Satanás (3) más y más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Conviene que Cristo reine (3) más y más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Porque así tendremos paz (3) más y más</a:t>
            </a:r>
            <a:r>
              <a:rPr lang="es-AR" sz="4000" b="1" cap="all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AR" sz="4000" dirty="0">
                <a:solidFill>
                  <a:schemeClr val="bg1"/>
                </a:solidFill>
              </a:rPr>
              <a:t> 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4914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9512" y="260648"/>
            <a:ext cx="8785225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s-AR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Conviene que Cristo crezca, </a:t>
            </a:r>
          </a:p>
          <a:p>
            <a:r>
              <a:rPr lang="es-AR" sz="4000" dirty="0">
                <a:solidFill>
                  <a:schemeClr val="bg1"/>
                </a:solidFill>
              </a:rPr>
              <a:t>conviene que Cristo venza, </a:t>
            </a:r>
          </a:p>
          <a:p>
            <a:r>
              <a:rPr lang="es-AR" sz="4000" dirty="0">
                <a:solidFill>
                  <a:schemeClr val="bg1"/>
                </a:solidFill>
              </a:rPr>
              <a:t>conviene que Cristo reine mas y mas</a:t>
            </a:r>
            <a:endParaRPr lang="en-US" sz="4000" dirty="0">
              <a:solidFill>
                <a:schemeClr val="bg1"/>
              </a:solidFill>
            </a:endParaRPr>
          </a:p>
          <a:p>
            <a:endParaRPr lang="es-AR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Y que disminuya yo, </a:t>
            </a:r>
          </a:p>
          <a:p>
            <a:r>
              <a:rPr lang="es-AR" sz="4000" dirty="0">
                <a:solidFill>
                  <a:schemeClr val="bg1"/>
                </a:solidFill>
              </a:rPr>
              <a:t>y que expulse a Satanás, </a:t>
            </a:r>
          </a:p>
          <a:p>
            <a:r>
              <a:rPr lang="es-AR" sz="4000" dirty="0">
                <a:solidFill>
                  <a:schemeClr val="bg1"/>
                </a:solidFill>
              </a:rPr>
              <a:t>porque así tendremos paz más y más (3)</a:t>
            </a:r>
            <a:r>
              <a:rPr lang="es-AR" sz="4000" b="1" cap="all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AR" sz="4000" dirty="0">
                <a:solidFill>
                  <a:schemeClr val="bg1"/>
                </a:solidFill>
              </a:rPr>
              <a:t> 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6859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9512" y="260648"/>
            <a:ext cx="8785225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4000" b="1" cap="all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Cuando Cristo venga en gloria</a:t>
            </a:r>
            <a:endParaRPr lang="en-US" sz="4000" dirty="0">
              <a:solidFill>
                <a:schemeClr val="bg1"/>
              </a:solidFill>
            </a:endParaRPr>
          </a:p>
          <a:p>
            <a:endParaRPr lang="es-AR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Cuando Cristo venga en gloria,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Yo no me quiero quedar. (2)</a:t>
            </a:r>
            <a:endParaRPr lang="en-US" sz="4000" dirty="0">
              <a:solidFill>
                <a:schemeClr val="bg1"/>
              </a:solidFill>
            </a:endParaRPr>
          </a:p>
          <a:p>
            <a:endParaRPr lang="es-AR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Seremos levantados con poder (3) </a:t>
            </a:r>
          </a:p>
          <a:p>
            <a:r>
              <a:rPr lang="es-AR" sz="4000" dirty="0">
                <a:solidFill>
                  <a:schemeClr val="bg1"/>
                </a:solidFill>
              </a:rPr>
              <a:t>para la Nueva Jerusalén.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Ay que tú te vas y que yo también (3) para la Nueva Jerusalén.</a:t>
            </a:r>
            <a:r>
              <a:rPr lang="es-AR" sz="4000" b="1" cap="all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1454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7AF5CBC-1D2F-4380-B55A-065684650652}"/>
              </a:ext>
            </a:extLst>
          </p:cNvPr>
          <p:cNvSpPr txBox="1"/>
          <p:nvPr/>
        </p:nvSpPr>
        <p:spPr>
          <a:xfrm>
            <a:off x="251520" y="188640"/>
            <a:ext cx="8784976" cy="61983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AR" sz="4800" b="1" cap="all" dirty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Mi </a:t>
            </a:r>
            <a:r>
              <a:rPr lang="es-AR" sz="4800" b="1" cap="all" dirty="0" err="1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PAdre</a:t>
            </a:r>
            <a:r>
              <a:rPr lang="es-AR" sz="4800" b="1" cap="all" dirty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4800" b="1" cap="all" dirty="0" err="1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pintÓ</a:t>
            </a:r>
            <a:r>
              <a:rPr lang="es-AR" sz="4800" b="1" cap="all" dirty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 un dibujo</a:t>
            </a:r>
            <a:endParaRPr lang="en-US" sz="44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s-AR" sz="30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AR" sz="32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Mi</a:t>
            </a:r>
            <a:r>
              <a:rPr lang="es-AR" sz="32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Padre pinto un dibujo, su hijo lo coloreó</a:t>
            </a:r>
            <a:endParaRPr lang="en-US" sz="32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AR" sz="32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 como quedo tan perfecto, su espíritu vida le </a:t>
            </a:r>
            <a:r>
              <a:rPr lang="es-AR" sz="32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dió</a:t>
            </a:r>
            <a:r>
              <a:rPr lang="es-AR" sz="32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32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s-AR" sz="32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AR" sz="32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Aquí estoy yo, soy el dibujo perfecto de Dios (2)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AR" sz="32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Dibujó mis manos, dibujó mis pies, </a:t>
            </a:r>
            <a:endParaRPr lang="en-US" sz="32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AR" sz="32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dibujo mi ojos, mi orejas también</a:t>
            </a:r>
            <a:endParaRPr lang="en-US" sz="32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AR" sz="32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Dibujó mi nariz, mi boca también, </a:t>
            </a:r>
            <a:endParaRPr lang="en-US" sz="32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AR" sz="32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Soy el dibujo perfecto de Dios</a:t>
            </a:r>
            <a:endParaRPr lang="en-US" sz="32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535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116632"/>
            <a:ext cx="8785225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4400" b="1" dirty="0">
                <a:solidFill>
                  <a:schemeClr val="bg1"/>
                </a:solidFill>
              </a:rPr>
              <a:t>Yo Te Busco</a:t>
            </a:r>
          </a:p>
          <a:p>
            <a:pPr algn="ctr"/>
            <a:endParaRPr lang="es-AR" sz="1400" b="1" dirty="0">
              <a:solidFill>
                <a:schemeClr val="bg1"/>
              </a:solidFill>
            </a:endParaRPr>
          </a:p>
          <a:p>
            <a:pPr algn="ctr"/>
            <a:endParaRPr lang="es-AR" sz="1400" b="1" dirty="0">
              <a:solidFill>
                <a:schemeClr val="bg1"/>
              </a:solidFill>
            </a:endParaRPr>
          </a:p>
          <a:p>
            <a:endParaRPr lang="es-AR" sz="4400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  <a:p>
            <a:r>
              <a:rPr lang="es-AR" sz="44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Yo te busco, yo te busco</a:t>
            </a:r>
            <a:endParaRPr lang="en-US" sz="4400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  <a:p>
            <a:r>
              <a:rPr lang="es-AR" sz="44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con fuego en mi corazón. (2)</a:t>
            </a:r>
            <a:endParaRPr lang="en-US" sz="4400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  <a:p>
            <a:r>
              <a:rPr lang="es-AR" sz="44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Te anhelo, te necesito, te amo</a:t>
            </a:r>
            <a:endParaRPr lang="en-US" sz="4400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  <a:p>
            <a:r>
              <a:rPr lang="es-AR" sz="44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Más que a mi ser. (2)</a:t>
            </a:r>
            <a:endParaRPr lang="en-US" sz="4400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  <a:p>
            <a:endParaRPr lang="es-AR" sz="4400" dirty="0">
              <a:solidFill>
                <a:schemeClr val="bg1"/>
              </a:solidFill>
            </a:endParaRPr>
          </a:p>
          <a:p>
            <a:endParaRPr lang="es-AR" sz="3600" dirty="0">
              <a:solidFill>
                <a:schemeClr val="bg1"/>
              </a:solidFill>
            </a:endParaRPr>
          </a:p>
          <a:p>
            <a:endParaRPr lang="es-A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0485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116632"/>
            <a:ext cx="8785225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altLang="en-US" sz="4400" b="1" dirty="0">
                <a:solidFill>
                  <a:schemeClr val="bg1"/>
                </a:solidFill>
              </a:rPr>
              <a:t>El</a:t>
            </a:r>
            <a:r>
              <a:rPr lang="en-US" altLang="en-US" sz="4400" b="1" dirty="0">
                <a:solidFill>
                  <a:schemeClr val="bg1"/>
                </a:solidFill>
              </a:rPr>
              <a:t> </a:t>
            </a:r>
            <a:r>
              <a:rPr lang="es-AR" altLang="en-US" sz="4400" b="1" dirty="0">
                <a:solidFill>
                  <a:schemeClr val="bg1"/>
                </a:solidFill>
              </a:rPr>
              <a:t>Esta Aquí</a:t>
            </a:r>
          </a:p>
          <a:p>
            <a:endParaRPr lang="es-AR" altLang="en-US" sz="3600" dirty="0">
              <a:solidFill>
                <a:schemeClr val="bg1"/>
              </a:solidFill>
            </a:endParaRPr>
          </a:p>
          <a:p>
            <a:r>
              <a:rPr lang="es-AR" altLang="en-US" sz="4000" dirty="0">
                <a:solidFill>
                  <a:schemeClr val="bg1"/>
                </a:solidFill>
              </a:rPr>
              <a:t>Vamos con gozo alabemos nuestro Señor</a:t>
            </a:r>
          </a:p>
          <a:p>
            <a:r>
              <a:rPr lang="es-AR" altLang="en-US" sz="4000" dirty="0">
                <a:solidFill>
                  <a:schemeClr val="bg1"/>
                </a:solidFill>
              </a:rPr>
              <a:t>Canten su Nombre, la Gloria la Gloria de Dios</a:t>
            </a:r>
          </a:p>
          <a:p>
            <a:r>
              <a:rPr lang="es-AR" altLang="en-US" sz="4000" dirty="0">
                <a:solidFill>
                  <a:schemeClr val="bg1"/>
                </a:solidFill>
              </a:rPr>
              <a:t>El esta aquí donde haya dos o mas, el esta aquí el esta aquí, nos ha salvado (x2)</a:t>
            </a:r>
          </a:p>
          <a:p>
            <a:endParaRPr lang="es-AR" altLang="en-US" sz="4000" dirty="0">
              <a:solidFill>
                <a:schemeClr val="bg1"/>
              </a:solidFill>
            </a:endParaRPr>
          </a:p>
          <a:p>
            <a:r>
              <a:rPr lang="es-AR" altLang="en-US" sz="4000" dirty="0">
                <a:solidFill>
                  <a:schemeClr val="bg1"/>
                </a:solidFill>
              </a:rPr>
              <a:t>Vive la vida que Cristo te vino ofrecer</a:t>
            </a:r>
          </a:p>
          <a:p>
            <a:r>
              <a:rPr lang="es-AR" altLang="en-US" sz="4000" dirty="0">
                <a:solidFill>
                  <a:schemeClr val="bg1"/>
                </a:solidFill>
              </a:rPr>
              <a:t>Llena tu alma, revive lo que hay en tu ser.</a:t>
            </a:r>
          </a:p>
          <a:p>
            <a:r>
              <a:rPr lang="es-AR" altLang="en-US" sz="4000" dirty="0">
                <a:solidFill>
                  <a:schemeClr val="bg1"/>
                </a:solidFill>
              </a:rPr>
              <a:t>El esta aquí…..</a:t>
            </a:r>
          </a:p>
        </p:txBody>
      </p:sp>
    </p:spTree>
    <p:extLst>
      <p:ext uri="{BB962C8B-B14F-4D97-AF65-F5344CB8AC3E}">
        <p14:creationId xmlns:p14="http://schemas.microsoft.com/office/powerpoint/2010/main" val="26033856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88640"/>
            <a:ext cx="8496944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altLang="en-US" sz="4400" b="1" dirty="0">
                <a:solidFill>
                  <a:schemeClr val="bg1"/>
                </a:solidFill>
              </a:rPr>
              <a:t>Este Es El Día</a:t>
            </a:r>
          </a:p>
          <a:p>
            <a:endParaRPr lang="es-AR" altLang="en-US" sz="1000" b="1" dirty="0">
              <a:solidFill>
                <a:schemeClr val="bg1"/>
              </a:solidFill>
            </a:endParaRPr>
          </a:p>
          <a:p>
            <a:r>
              <a:rPr lang="es-AR" altLang="en-US" sz="4000" dirty="0">
                <a:solidFill>
                  <a:schemeClr val="bg1"/>
                </a:solidFill>
              </a:rPr>
              <a:t>Este es el día, este es el día</a:t>
            </a:r>
          </a:p>
          <a:p>
            <a:r>
              <a:rPr lang="es-AR" altLang="en-US" sz="4000" dirty="0">
                <a:solidFill>
                  <a:schemeClr val="bg1"/>
                </a:solidFill>
              </a:rPr>
              <a:t>que hizo el Señor, que hizo el Señor</a:t>
            </a:r>
          </a:p>
          <a:p>
            <a:r>
              <a:rPr lang="es-AR" altLang="en-US" sz="4000" dirty="0">
                <a:solidFill>
                  <a:schemeClr val="bg1"/>
                </a:solidFill>
              </a:rPr>
              <a:t>Día de alegría, día de alegría</a:t>
            </a:r>
          </a:p>
          <a:p>
            <a:r>
              <a:rPr lang="es-AR" altLang="en-US" sz="4000" dirty="0">
                <a:solidFill>
                  <a:schemeClr val="bg1"/>
                </a:solidFill>
              </a:rPr>
              <a:t>Y de gozo, y de gozo.</a:t>
            </a:r>
          </a:p>
          <a:p>
            <a:endParaRPr lang="es-AR" altLang="en-US" sz="4000" dirty="0">
              <a:solidFill>
                <a:schemeClr val="bg1"/>
              </a:solidFill>
            </a:endParaRPr>
          </a:p>
          <a:p>
            <a:r>
              <a:rPr lang="es-AR" altLang="en-US" sz="4000" dirty="0">
                <a:solidFill>
                  <a:schemeClr val="bg1"/>
                </a:solidFill>
              </a:rPr>
              <a:t>Este es el día que hizo el Señor</a:t>
            </a:r>
          </a:p>
          <a:p>
            <a:r>
              <a:rPr lang="es-AR" altLang="en-US" sz="4000" dirty="0">
                <a:solidFill>
                  <a:schemeClr val="bg1"/>
                </a:solidFill>
              </a:rPr>
              <a:t>Día de alegría y de gozo</a:t>
            </a:r>
          </a:p>
          <a:p>
            <a:r>
              <a:rPr lang="es-AR" altLang="en-US" sz="4000" dirty="0">
                <a:solidFill>
                  <a:schemeClr val="bg1"/>
                </a:solidFill>
              </a:rPr>
              <a:t>Este es el día, este es el día</a:t>
            </a:r>
          </a:p>
          <a:p>
            <a:r>
              <a:rPr lang="es-AR" altLang="en-US" sz="4000" dirty="0">
                <a:solidFill>
                  <a:schemeClr val="bg1"/>
                </a:solidFill>
              </a:rPr>
              <a:t>que hizo el Señor.</a:t>
            </a:r>
          </a:p>
          <a:p>
            <a:endParaRPr lang="es-E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116632"/>
            <a:ext cx="8785225" cy="797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altLang="en-US" sz="4400" b="1" dirty="0">
                <a:solidFill>
                  <a:schemeClr val="bg1"/>
                </a:solidFill>
              </a:rPr>
              <a:t>YO QUIERO MÁS DE CRISTO</a:t>
            </a:r>
          </a:p>
          <a:p>
            <a:endParaRPr lang="es-ES" altLang="en-US" sz="3600" dirty="0">
              <a:solidFill>
                <a:schemeClr val="bg1"/>
              </a:solidFill>
            </a:endParaRPr>
          </a:p>
          <a:p>
            <a:r>
              <a:rPr lang="es-ES" altLang="en-US" sz="4000" dirty="0">
                <a:solidFill>
                  <a:schemeClr val="bg1"/>
                </a:solidFill>
              </a:rPr>
              <a:t>Yo quiero más y más de Cristo</a:t>
            </a:r>
          </a:p>
          <a:p>
            <a:r>
              <a:rPr lang="es-ES" altLang="en-US" sz="4000" dirty="0">
                <a:solidFill>
                  <a:schemeClr val="bg1"/>
                </a:solidFill>
              </a:rPr>
              <a:t>Yo quiero más de su poder</a:t>
            </a:r>
          </a:p>
          <a:p>
            <a:r>
              <a:rPr lang="es-ES" altLang="en-US" sz="4000" dirty="0">
                <a:solidFill>
                  <a:schemeClr val="bg1"/>
                </a:solidFill>
              </a:rPr>
              <a:t>Yo quiero más de su presencia</a:t>
            </a:r>
          </a:p>
          <a:p>
            <a:r>
              <a:rPr lang="es-ES" altLang="en-US" sz="4000" dirty="0">
                <a:solidFill>
                  <a:schemeClr val="bg1"/>
                </a:solidFill>
              </a:rPr>
              <a:t>Yo quiero más y más de Él</a:t>
            </a:r>
          </a:p>
          <a:p>
            <a:endParaRPr lang="es-ES" altLang="en-US" sz="4000" dirty="0">
              <a:solidFill>
                <a:schemeClr val="bg1"/>
              </a:solidFill>
            </a:endParaRPr>
          </a:p>
          <a:p>
            <a:pPr lvl="0"/>
            <a:r>
              <a:rPr lang="es-ES" altLang="en-US" sz="4000" dirty="0">
                <a:solidFill>
                  <a:prstClr val="white"/>
                </a:solidFill>
              </a:rPr>
              <a:t>Si quieres más y más de Cristo</a:t>
            </a:r>
          </a:p>
          <a:p>
            <a:pPr lvl="0"/>
            <a:r>
              <a:rPr lang="es-ES" altLang="en-US" sz="4000" dirty="0">
                <a:solidFill>
                  <a:prstClr val="white"/>
                </a:solidFill>
              </a:rPr>
              <a:t>Si quieres más de su poder</a:t>
            </a:r>
          </a:p>
          <a:p>
            <a:pPr lvl="0"/>
            <a:r>
              <a:rPr lang="es-ES" altLang="en-US" sz="4000" dirty="0">
                <a:solidFill>
                  <a:prstClr val="white"/>
                </a:solidFill>
              </a:rPr>
              <a:t>Acude más a su presencia</a:t>
            </a:r>
          </a:p>
          <a:p>
            <a:pPr lvl="0"/>
            <a:r>
              <a:rPr lang="es-ES" altLang="en-US" sz="4000" dirty="0">
                <a:solidFill>
                  <a:prstClr val="white"/>
                </a:solidFill>
              </a:rPr>
              <a:t>Y más y más tendrás de El</a:t>
            </a:r>
          </a:p>
          <a:p>
            <a:endParaRPr lang="es-ES" altLang="en-US" sz="3600" dirty="0">
              <a:solidFill>
                <a:schemeClr val="bg1"/>
              </a:solidFill>
            </a:endParaRPr>
          </a:p>
          <a:p>
            <a:endParaRPr lang="es-ES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3446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116632"/>
            <a:ext cx="8785225" cy="7786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altLang="en-US" sz="3600" dirty="0">
                <a:solidFill>
                  <a:schemeClr val="bg1"/>
                </a:solidFill>
              </a:rPr>
              <a:t>                 </a:t>
            </a:r>
          </a:p>
          <a:p>
            <a:r>
              <a:rPr lang="es-ES" altLang="en-US" sz="4000" dirty="0">
                <a:solidFill>
                  <a:schemeClr val="bg1"/>
                </a:solidFill>
              </a:rPr>
              <a:t>Él quiere más de mi servicio, </a:t>
            </a:r>
          </a:p>
          <a:p>
            <a:r>
              <a:rPr lang="es-ES" altLang="en-US" sz="4000" dirty="0">
                <a:solidFill>
                  <a:schemeClr val="bg1"/>
                </a:solidFill>
              </a:rPr>
              <a:t>Él quiere más de mi vivir, </a:t>
            </a:r>
          </a:p>
          <a:p>
            <a:r>
              <a:rPr lang="es-ES" altLang="en-US" sz="4000" dirty="0">
                <a:solidFill>
                  <a:schemeClr val="bg1"/>
                </a:solidFill>
              </a:rPr>
              <a:t>Él quiere más mi testimonio</a:t>
            </a:r>
          </a:p>
          <a:p>
            <a:r>
              <a:rPr lang="es-ES" altLang="en-US" sz="4000" dirty="0">
                <a:solidFill>
                  <a:schemeClr val="bg1"/>
                </a:solidFill>
              </a:rPr>
              <a:t>Él quiere más y más de mí</a:t>
            </a:r>
          </a:p>
          <a:p>
            <a:endParaRPr lang="es-ES" altLang="en-US" sz="3600" dirty="0">
              <a:solidFill>
                <a:schemeClr val="bg1"/>
              </a:solidFill>
            </a:endParaRPr>
          </a:p>
          <a:p>
            <a:pPr lvl="0"/>
            <a:r>
              <a:rPr lang="es-ES" altLang="en-US" sz="4000" dirty="0">
                <a:solidFill>
                  <a:prstClr val="white"/>
                </a:solidFill>
              </a:rPr>
              <a:t>Yo quiero más y más de Cristo</a:t>
            </a:r>
          </a:p>
          <a:p>
            <a:pPr lvl="0"/>
            <a:r>
              <a:rPr lang="es-ES" altLang="en-US" sz="4000" dirty="0">
                <a:solidFill>
                  <a:prstClr val="white"/>
                </a:solidFill>
              </a:rPr>
              <a:t>Yo quiero más de su poder</a:t>
            </a:r>
          </a:p>
          <a:p>
            <a:pPr lvl="0"/>
            <a:r>
              <a:rPr lang="es-ES" altLang="en-US" sz="4000" dirty="0">
                <a:solidFill>
                  <a:prstClr val="white"/>
                </a:solidFill>
              </a:rPr>
              <a:t>Yo quiero más de su presencia</a:t>
            </a:r>
          </a:p>
          <a:p>
            <a:pPr lvl="0"/>
            <a:r>
              <a:rPr lang="es-ES" altLang="en-US" sz="4000" dirty="0">
                <a:solidFill>
                  <a:prstClr val="white"/>
                </a:solidFill>
              </a:rPr>
              <a:t>Yo quiero más y más de Él</a:t>
            </a:r>
          </a:p>
          <a:p>
            <a:endParaRPr lang="es-ES" altLang="en-US" sz="3600" dirty="0">
              <a:solidFill>
                <a:schemeClr val="bg1"/>
              </a:solidFill>
            </a:endParaRPr>
          </a:p>
          <a:p>
            <a:endParaRPr lang="es-ES" altLang="en-US" sz="3600" dirty="0">
              <a:solidFill>
                <a:schemeClr val="bg1"/>
              </a:solidFill>
            </a:endParaRPr>
          </a:p>
          <a:p>
            <a:endParaRPr lang="es-ES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2035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9024" y="154147"/>
            <a:ext cx="8784976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altLang="en-US" sz="4000" b="1" dirty="0">
                <a:solidFill>
                  <a:schemeClr val="bg1"/>
                </a:solidFill>
              </a:rPr>
              <a:t>He Decidido Seguir a Cristo</a:t>
            </a:r>
          </a:p>
          <a:p>
            <a:endParaRPr lang="es-ES" altLang="en-US" sz="3200" dirty="0">
              <a:solidFill>
                <a:schemeClr val="bg1"/>
              </a:solidFill>
            </a:endParaRPr>
          </a:p>
          <a:p>
            <a:r>
              <a:rPr lang="es-ES" altLang="en-US" sz="4000" dirty="0">
                <a:solidFill>
                  <a:schemeClr val="bg1"/>
                </a:solidFill>
              </a:rPr>
              <a:t>He decidido seguir a Cristo (x3)</a:t>
            </a:r>
          </a:p>
          <a:p>
            <a:r>
              <a:rPr lang="es-ES" altLang="en-US" sz="4000" dirty="0">
                <a:solidFill>
                  <a:schemeClr val="bg1"/>
                </a:solidFill>
              </a:rPr>
              <a:t>Sin retornar, sin retornar</a:t>
            </a:r>
          </a:p>
          <a:p>
            <a:endParaRPr lang="es-ES" altLang="en-US" sz="4000" dirty="0">
              <a:solidFill>
                <a:schemeClr val="bg1"/>
              </a:solidFill>
            </a:endParaRPr>
          </a:p>
          <a:p>
            <a:r>
              <a:rPr lang="es-ES" altLang="en-US" sz="4000" dirty="0">
                <a:solidFill>
                  <a:schemeClr val="bg1"/>
                </a:solidFill>
              </a:rPr>
              <a:t>La cruz delante, el mundo atrás (x3)</a:t>
            </a:r>
          </a:p>
          <a:p>
            <a:r>
              <a:rPr lang="es-ES" altLang="en-US" sz="4000" dirty="0">
                <a:solidFill>
                  <a:schemeClr val="bg1"/>
                </a:solidFill>
              </a:rPr>
              <a:t>Sin retornar, sin retornar</a:t>
            </a:r>
          </a:p>
          <a:p>
            <a:endParaRPr lang="es-ES" altLang="en-US" sz="4000" dirty="0">
              <a:solidFill>
                <a:schemeClr val="bg1"/>
              </a:solidFill>
            </a:endParaRPr>
          </a:p>
          <a:p>
            <a:r>
              <a:rPr lang="es-ES" altLang="en-US" sz="4000" dirty="0">
                <a:solidFill>
                  <a:schemeClr val="bg1"/>
                </a:solidFill>
              </a:rPr>
              <a:t>Que bien me hace….Como me gusta….</a:t>
            </a:r>
          </a:p>
          <a:p>
            <a:r>
              <a:rPr lang="es-ES" altLang="en-US" sz="4000" dirty="0">
                <a:solidFill>
                  <a:schemeClr val="bg1"/>
                </a:solidFill>
              </a:rPr>
              <a:t>También María conmigo va (x3)</a:t>
            </a:r>
          </a:p>
          <a:p>
            <a:r>
              <a:rPr lang="es-ES" altLang="en-US" sz="4000" dirty="0">
                <a:solidFill>
                  <a:schemeClr val="bg1"/>
                </a:solidFill>
              </a:rPr>
              <a:t>esta alabanza no va a acabar.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88640"/>
            <a:ext cx="849694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4400" b="1" cap="all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este Gozo</a:t>
            </a:r>
          </a:p>
          <a:p>
            <a:endParaRPr lang="es-AR" sz="1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Este gozo no va a pasar (3)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Porque está dentro de mi corazón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 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El fuego cae, cae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Los males salen, salen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Y el creyente alaba al Señor (2)</a:t>
            </a:r>
            <a:endParaRPr lang="en-US" sz="4000" dirty="0">
              <a:solidFill>
                <a:schemeClr val="bg1"/>
              </a:solidFill>
            </a:endParaRPr>
          </a:p>
          <a:p>
            <a:endParaRPr lang="es-AR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Esta obra…Esta alegría…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Jesucristo no va a morir…..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7366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116632"/>
            <a:ext cx="8785225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36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SEÑOR TE ALABO</a:t>
            </a:r>
            <a:endParaRPr lang="en-US" sz="3600" dirty="0">
              <a:solidFill>
                <a:schemeClr val="bg1"/>
              </a:solidFill>
            </a:endParaRPr>
          </a:p>
          <a:p>
            <a:endParaRPr lang="es-AR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Señor te alabo, Señor te alabo, 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Señor te alabo con todo mi ser (2)</a:t>
            </a:r>
            <a:endParaRPr lang="en-US" sz="3600" dirty="0">
              <a:solidFill>
                <a:schemeClr val="bg1"/>
              </a:solidFill>
            </a:endParaRPr>
          </a:p>
          <a:p>
            <a:endParaRPr lang="es-AR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Esclavo fui y tu me libraste 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Esclavo fui y tu me libraste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Esclavo fui y tu me libraste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Señor te alabo con todo mi ser. 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 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/>
              <a:t>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71690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312" y="188640"/>
            <a:ext cx="8462143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6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MARAVILLOSO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Maravilloso(3) Es el Señor/2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Nadie puede ser tan maravilloso (2)</a:t>
            </a:r>
          </a:p>
          <a:p>
            <a:r>
              <a:rPr lang="es-AR" sz="3600" dirty="0">
                <a:solidFill>
                  <a:schemeClr val="bg1"/>
                </a:solidFill>
              </a:rPr>
              <a:t>Nadie puede ser como tú Señor.   </a:t>
            </a:r>
            <a:endParaRPr lang="en-US" sz="3600" dirty="0">
              <a:solidFill>
                <a:schemeClr val="bg1"/>
              </a:solidFill>
            </a:endParaRPr>
          </a:p>
          <a:p>
            <a:endParaRPr lang="es-AR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Alabaré (3) el gran nombre del Señor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Bendeciré (3) el gran nombre del Señor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Si Dios hace al hombre maravilloso (2) maravillas hace el Señor en mi.</a:t>
            </a:r>
            <a:endParaRPr lang="en-US" sz="3600" dirty="0">
              <a:solidFill>
                <a:schemeClr val="bg1"/>
              </a:solidFill>
            </a:endParaRPr>
          </a:p>
          <a:p>
            <a:endParaRPr lang="es-AR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Anunciaré (3) el gran nombre del Señor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Proclamaré (3) el gran nombre del Señor</a:t>
            </a:r>
            <a:endParaRPr lang="en-US" sz="3600" dirty="0">
              <a:solidFill>
                <a:schemeClr val="bg1"/>
              </a:solidFill>
            </a:endParaRPr>
          </a:p>
          <a:p>
            <a:endParaRPr lang="es-E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8315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1859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116632"/>
            <a:ext cx="87852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s-AR" sz="3600" b="1" cap="all" dirty="0">
              <a:solidFill>
                <a:schemeClr val="bg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endParaRPr lang="es-AR" sz="7200" b="1" cap="all" dirty="0">
              <a:solidFill>
                <a:schemeClr val="bg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es-AR" sz="7200" b="1" cap="all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Cantos para la misa</a:t>
            </a:r>
            <a:endParaRPr lang="es-AR" sz="72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 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313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116632"/>
            <a:ext cx="8785225" cy="729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4400" b="1" dirty="0">
                <a:solidFill>
                  <a:schemeClr val="bg1"/>
                </a:solidFill>
              </a:rPr>
              <a:t>El me levantara</a:t>
            </a:r>
          </a:p>
          <a:p>
            <a:pPr algn="ctr"/>
            <a:endParaRPr lang="es-AR" sz="1400" dirty="0">
              <a:solidFill>
                <a:schemeClr val="bg1"/>
              </a:solidFill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AR" sz="36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Él me levantará (3) así es el Señor</a:t>
            </a:r>
            <a:endParaRPr lang="en-US" sz="3600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AR" sz="36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Él me levantará, Él me levantará </a:t>
            </a:r>
            <a:endParaRPr lang="en-US" sz="3600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AR" sz="36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En sus manos me sostendrá</a:t>
            </a:r>
            <a:r>
              <a:rPr lang="en-US" sz="36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, </a:t>
            </a:r>
            <a:r>
              <a:rPr lang="es-AR" sz="36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Él me levantará</a:t>
            </a:r>
            <a:endParaRPr lang="en-US" sz="3600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AR" sz="36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Él me levantará, Él me levantará</a:t>
            </a:r>
            <a:endParaRPr lang="en-US" sz="3600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AR" sz="36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En sus manos me sostendrá</a:t>
            </a:r>
            <a:r>
              <a:rPr lang="en-US" sz="36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, a</a:t>
            </a:r>
            <a:r>
              <a:rPr lang="es-AR" sz="36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sí es el Señor</a:t>
            </a:r>
            <a:endParaRPr lang="en-US" sz="3600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s-AR" sz="1400" dirty="0">
              <a:solidFill>
                <a:schemeClr val="bg1"/>
              </a:solidFill>
              <a:latin typeface="+mj-lt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AR" sz="36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Me fortalecerá (3) así es el Señor</a:t>
            </a:r>
            <a:endParaRPr lang="en-US" sz="3600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AR" sz="36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Me fortalecerá, me fortalecerá</a:t>
            </a:r>
            <a:endParaRPr lang="en-US" sz="3600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AR" sz="36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En sus manos me sostendrá, me fortalecerá</a:t>
            </a:r>
            <a:endParaRPr lang="en-US" sz="3600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AR" sz="36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Me fortalecerá, me fortalecerá</a:t>
            </a:r>
            <a:endParaRPr lang="en-US" sz="3600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AR" sz="36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En sus manos me sostendrá, así es el Señor</a:t>
            </a:r>
            <a:endParaRPr lang="es-AR" sz="3600" dirty="0">
              <a:solidFill>
                <a:schemeClr val="bg1"/>
              </a:solidFill>
              <a:latin typeface="+mj-lt"/>
            </a:endParaRPr>
          </a:p>
          <a:p>
            <a:endParaRPr lang="es-A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0784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9512" y="116632"/>
            <a:ext cx="8857233" cy="729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3600" b="1" dirty="0">
                <a:solidFill>
                  <a:schemeClr val="bg1"/>
                </a:solidFill>
              </a:rPr>
              <a:t>Vamos con Gozo</a:t>
            </a:r>
            <a:endParaRPr lang="en-US" sz="3600" dirty="0">
              <a:solidFill>
                <a:schemeClr val="bg1"/>
              </a:solidFill>
            </a:endParaRPr>
          </a:p>
          <a:p>
            <a:endParaRPr lang="es-AR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Vamos con gozo alabemos nuestro Señor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Canten su Nombre, la Gloria la Gloria de Dios</a:t>
            </a:r>
            <a:endParaRPr lang="en-US" sz="3600" dirty="0">
              <a:solidFill>
                <a:schemeClr val="bg1"/>
              </a:solidFill>
            </a:endParaRPr>
          </a:p>
          <a:p>
            <a:endParaRPr lang="es-AR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Él está aquí donde haya dos o más, 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él está aquí él está aquí,  nos ha salvado (2)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 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Vive la vida que Cristo te vino a ofrecer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Llena tu alma, revive lo que hay en tu ser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El está aquí….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 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/>
              <a:t>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788650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116632"/>
            <a:ext cx="878522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3600" b="1" cap="all" dirty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Este es el día</a:t>
            </a:r>
            <a:endParaRPr lang="en-US" sz="3600" dirty="0">
              <a:solidFill>
                <a:schemeClr val="bg1"/>
              </a:solidFill>
            </a:endParaRPr>
          </a:p>
          <a:p>
            <a:endParaRPr lang="es-AR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Este es el día (2) que hizo el Señor (2)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Día de alegría (2) y de gozo (2)</a:t>
            </a:r>
            <a:endParaRPr lang="en-US" sz="3600" dirty="0">
              <a:solidFill>
                <a:schemeClr val="bg1"/>
              </a:solidFill>
            </a:endParaRPr>
          </a:p>
          <a:p>
            <a:endParaRPr lang="es-AR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Este es el día que hizo el Señor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Día de alegría y de gozo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Este es el día (2) que hizo el Señor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 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/>
              <a:t>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893686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116632"/>
            <a:ext cx="878522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3600" b="1" dirty="0">
                <a:solidFill>
                  <a:schemeClr val="bg1"/>
                </a:solidFill>
              </a:rPr>
              <a:t>Vienen con alegría Señor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                     </a:t>
            </a:r>
            <a:endParaRPr lang="en-US" sz="3600" dirty="0">
              <a:solidFill>
                <a:schemeClr val="bg1"/>
              </a:solidFill>
            </a:endParaRPr>
          </a:p>
          <a:p>
            <a:endParaRPr lang="es-AR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Vienen con alegría Señor cantando, 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Vienen con alegría Señor. 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 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Los que caminan por la vida Señor, 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Sembrando tu paz y amor.   (2)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 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/>
              <a:t>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083245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116632"/>
            <a:ext cx="878522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3600" b="1" cap="all" dirty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Alabaré </a:t>
            </a:r>
            <a:endParaRPr lang="en-US" sz="3600" dirty="0">
              <a:solidFill>
                <a:schemeClr val="bg1"/>
              </a:solidFill>
            </a:endParaRPr>
          </a:p>
          <a:p>
            <a:endParaRPr lang="es-AR" sz="3600" cap="all" dirty="0">
              <a:solidFill>
                <a:schemeClr val="bg1"/>
              </a:solidFill>
            </a:endParaRPr>
          </a:p>
          <a:p>
            <a:r>
              <a:rPr lang="es-AR" sz="3600" cap="all" dirty="0">
                <a:solidFill>
                  <a:schemeClr val="bg1"/>
                </a:solidFill>
              </a:rPr>
              <a:t>Alabaré, alabaré, alabaré, alabaré, alabaré a MÍ Señor. 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cap="all" dirty="0">
                <a:solidFill>
                  <a:schemeClr val="bg1"/>
                </a:solidFill>
              </a:rPr>
              <a:t> </a:t>
            </a:r>
          </a:p>
          <a:p>
            <a:r>
              <a:rPr lang="es-AR" sz="3600" dirty="0">
                <a:solidFill>
                  <a:schemeClr val="bg1"/>
                </a:solidFill>
              </a:rPr>
              <a:t>Juan vio el número de los reunidos y 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Todos alababan al Señor. 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Unos oraban, otros cantaban y todos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Alababan al Señor. Alabaré….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  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7304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116632"/>
            <a:ext cx="878522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s-AR" sz="3600" cap="all" dirty="0">
              <a:solidFill>
                <a:schemeClr val="bg1"/>
              </a:solidFill>
            </a:endParaRPr>
          </a:p>
          <a:p>
            <a:r>
              <a:rPr lang="es-AR" sz="3600" cap="all" dirty="0">
                <a:solidFill>
                  <a:schemeClr val="bg1"/>
                </a:solidFill>
              </a:rPr>
              <a:t> </a:t>
            </a:r>
            <a:r>
              <a:rPr lang="es-AR" sz="3600" dirty="0">
                <a:solidFill>
                  <a:schemeClr val="bg1"/>
                </a:solidFill>
              </a:rPr>
              <a:t>Todos unidos, alegres cantamos 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Glorias y alabanzas al Señor. 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Gloria al Padre, gloria al Hijo 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Y gloria al Espíritu de amor.  Alabaré…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 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Somos tus hijos, Dios Padre eterno.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Tú nos has creado por amor. 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Te adoramos, te bendecimos 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Y todos cantamos en tu honor. Alabaré…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78343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116632"/>
            <a:ext cx="8785225" cy="729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3600" b="1" dirty="0">
                <a:solidFill>
                  <a:schemeClr val="bg1"/>
                </a:solidFill>
              </a:rPr>
              <a:t>Perdón Señor</a:t>
            </a:r>
            <a:endParaRPr lang="en-US" sz="3600" dirty="0">
              <a:solidFill>
                <a:schemeClr val="bg1"/>
              </a:solidFill>
            </a:endParaRPr>
          </a:p>
          <a:p>
            <a:endParaRPr lang="es-AR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Perdón, Señor, perdóname Señor. 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Ante Ti, yo peque, perdóname Señor. </a:t>
            </a:r>
            <a:r>
              <a:rPr lang="es-AR" sz="3600" b="1" cap="all" dirty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 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b="1" cap="all" dirty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 </a:t>
            </a:r>
          </a:p>
          <a:p>
            <a:pPr algn="ctr"/>
            <a:r>
              <a:rPr lang="it-IT" sz="3600" b="1" dirty="0">
                <a:solidFill>
                  <a:schemeClr val="bg1"/>
                </a:solidFill>
              </a:rPr>
              <a:t>Perdóname/Ven Sáname</a:t>
            </a:r>
          </a:p>
          <a:p>
            <a:endParaRPr lang="it-IT" sz="3600" dirty="0">
              <a:solidFill>
                <a:schemeClr val="bg1"/>
              </a:solidFill>
            </a:endParaRPr>
          </a:p>
          <a:p>
            <a:r>
              <a:rPr lang="it-IT" sz="3600" dirty="0">
                <a:solidFill>
                  <a:schemeClr val="bg1"/>
                </a:solidFill>
              </a:rPr>
              <a:t>Perdóname oh mi Señor,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it-IT" sz="3600" dirty="0">
                <a:solidFill>
                  <a:schemeClr val="bg1"/>
                </a:solidFill>
              </a:rPr>
              <a:t>perdoname oh mi Senor, 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it-IT" sz="3600" dirty="0">
                <a:solidFill>
                  <a:schemeClr val="bg1"/>
                </a:solidFill>
              </a:rPr>
              <a:t>con tu sangre, perdoname,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it-IT" sz="3600" dirty="0">
                <a:solidFill>
                  <a:schemeClr val="bg1"/>
                </a:solidFill>
              </a:rPr>
              <a:t>perdoname oh mi Senor.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it-IT" sz="3600" dirty="0">
                <a:solidFill>
                  <a:schemeClr val="bg1"/>
                </a:solidFill>
              </a:rPr>
              <a:t> </a:t>
            </a:r>
            <a:r>
              <a:rPr lang="en-US" sz="3600" dirty="0">
                <a:solidFill>
                  <a:schemeClr val="bg1"/>
                </a:solidFill>
              </a:rPr>
              <a:t>(</a:t>
            </a:r>
            <a:r>
              <a:rPr lang="es-AR" sz="3600" dirty="0">
                <a:solidFill>
                  <a:schemeClr val="bg1"/>
                </a:solidFill>
              </a:rPr>
              <a:t>Ven sáname...renuévame....libérame....)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 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14780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116632"/>
            <a:ext cx="8785225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s-AR" sz="3600" b="1" dirty="0">
              <a:solidFill>
                <a:schemeClr val="bg1"/>
              </a:solidFill>
            </a:endParaRPr>
          </a:p>
          <a:p>
            <a:pPr algn="ctr"/>
            <a:r>
              <a:rPr lang="es-AR" sz="3600" b="1" dirty="0">
                <a:solidFill>
                  <a:schemeClr val="bg1"/>
                </a:solidFill>
              </a:rPr>
              <a:t>Purifícame Señor</a:t>
            </a:r>
            <a:endParaRPr lang="en-US" sz="3600" dirty="0">
              <a:solidFill>
                <a:schemeClr val="bg1"/>
              </a:solidFill>
            </a:endParaRPr>
          </a:p>
          <a:p>
            <a:endParaRPr lang="es-AR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Purifícame Señor, con tu gracia.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Purifícame Señor, con la lluvia de tu gracia.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Purifícame.   Lléname Señor, de esperanza, 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Y al entrar en tu morada, purifícame.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 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 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4839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116632"/>
            <a:ext cx="8785225" cy="729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3600" b="1" dirty="0">
                <a:solidFill>
                  <a:schemeClr val="bg1"/>
                </a:solidFill>
              </a:rPr>
              <a:t>Yo No Soy Nada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Yo no soy nada y del polvo nací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Pero Tú me amas y moriste por mí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Ante la cruz solo puedo exclamar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Tuyo soy, tuyo soy.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b="1" dirty="0">
                <a:solidFill>
                  <a:schemeClr val="bg1"/>
                </a:solidFill>
              </a:rPr>
              <a:t>Toma mis manos te pido</a:t>
            </a:r>
            <a:r>
              <a:rPr lang="en-US" sz="3600" b="1" dirty="0">
                <a:solidFill>
                  <a:schemeClr val="bg1"/>
                </a:solidFill>
              </a:rPr>
              <a:t>, t</a:t>
            </a:r>
            <a:r>
              <a:rPr lang="es-AR" sz="3600" b="1" dirty="0" err="1">
                <a:solidFill>
                  <a:schemeClr val="bg1"/>
                </a:solidFill>
              </a:rPr>
              <a:t>oma</a:t>
            </a:r>
            <a:r>
              <a:rPr lang="es-AR" sz="3600" b="1" dirty="0">
                <a:solidFill>
                  <a:schemeClr val="bg1"/>
                </a:solidFill>
              </a:rPr>
              <a:t> mis labios te amo</a:t>
            </a:r>
            <a:r>
              <a:rPr lang="en-US" sz="3600" b="1" dirty="0">
                <a:solidFill>
                  <a:schemeClr val="bg1"/>
                </a:solidFill>
              </a:rPr>
              <a:t>, t</a:t>
            </a:r>
            <a:r>
              <a:rPr lang="es-AR" sz="3600" b="1" dirty="0" err="1">
                <a:solidFill>
                  <a:schemeClr val="bg1"/>
                </a:solidFill>
              </a:rPr>
              <a:t>oma</a:t>
            </a:r>
            <a:r>
              <a:rPr lang="es-AR" sz="3600" b="1" dirty="0">
                <a:solidFill>
                  <a:schemeClr val="bg1"/>
                </a:solidFill>
              </a:rPr>
              <a:t> mi vida oh Padre</a:t>
            </a:r>
            <a:r>
              <a:rPr lang="en-US" sz="3600" b="1" dirty="0">
                <a:solidFill>
                  <a:schemeClr val="bg1"/>
                </a:solidFill>
              </a:rPr>
              <a:t> t</a:t>
            </a:r>
            <a:r>
              <a:rPr lang="es-AR" sz="3600" b="1" dirty="0" err="1">
                <a:solidFill>
                  <a:schemeClr val="bg1"/>
                </a:solidFill>
              </a:rPr>
              <a:t>uyo</a:t>
            </a:r>
            <a:r>
              <a:rPr lang="es-AR" sz="3600" b="1" dirty="0">
                <a:solidFill>
                  <a:schemeClr val="bg1"/>
                </a:solidFill>
              </a:rPr>
              <a:t> soy, tuyo soy.</a:t>
            </a:r>
            <a:endParaRPr lang="en-US" sz="3600" b="1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Cuando de rodillas te miro Jesús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Veo tu grandeza y mi pequeñez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Que puedo darte yo solo mi ser,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Tuyo soy, tuyo soy. Toma….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 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69326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116632"/>
            <a:ext cx="8785225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s-AR" sz="3600" b="1" cap="all" dirty="0">
              <a:solidFill>
                <a:schemeClr val="bg1"/>
              </a:solidFill>
              <a:effectLst>
                <a:outerShdw blurRad="50800" dist="38100" dir="2700000" algn="tl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s-AR" sz="3600" b="1" cap="all" dirty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Me Pongo En Tus Manos</a:t>
            </a:r>
            <a:endParaRPr lang="en-US" sz="3600" dirty="0">
              <a:solidFill>
                <a:schemeClr val="bg1"/>
              </a:solidFill>
            </a:endParaRPr>
          </a:p>
          <a:p>
            <a:endParaRPr lang="es-AR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Me pongo en tus manos oh Señor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Te entrego toda mi vida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No me dejes nunca Señor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Mi fuerza eres tú y mi alegría.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 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/>
              <a:t>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4053298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116632"/>
            <a:ext cx="8785225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3600" b="1" dirty="0">
                <a:solidFill>
                  <a:schemeClr val="bg1"/>
                </a:solidFill>
              </a:rPr>
              <a:t>Cristo está Conmigo</a:t>
            </a:r>
            <a:endParaRPr lang="en-US" sz="3600" dirty="0">
              <a:solidFill>
                <a:schemeClr val="bg1"/>
              </a:solidFill>
            </a:endParaRPr>
          </a:p>
          <a:p>
            <a:endParaRPr lang="es-AR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Cristo está conmigo, junto a mí, va el Señor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Me acompaña siempre, en mi vida hasta el fin.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 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Ya no temo Señor, la tristeza, 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Ya no temo Señor la soledad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Porque eres Señor, mi alegría, 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Tengo siempre tu amistad. Cristo está….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 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 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801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116632"/>
            <a:ext cx="8785225" cy="6752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4400" b="1" dirty="0">
                <a:solidFill>
                  <a:schemeClr val="bg1"/>
                </a:solidFill>
              </a:rPr>
              <a:t>Poderoso</a:t>
            </a:r>
            <a:endParaRPr lang="es-AR" sz="4400" dirty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</a:pPr>
            <a:endParaRPr lang="es-AR" sz="3600" dirty="0">
              <a:solidFill>
                <a:schemeClr val="bg1"/>
              </a:solidFill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s-AR" sz="36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Poderoso Dios, Poderoso Dios, </a:t>
            </a:r>
            <a:endParaRPr lang="en-US" sz="3600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s-AR" sz="36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Poderoso Dios, mi alma clama por Ti.</a:t>
            </a:r>
            <a:endParaRPr lang="en-US" sz="3600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es-AR" sz="3600" dirty="0">
              <a:solidFill>
                <a:schemeClr val="bg1"/>
              </a:solidFill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s-AR" sz="36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Mi alma aclama por Ti, </a:t>
            </a:r>
          </a:p>
          <a:p>
            <a:pPr>
              <a:lnSpc>
                <a:spcPct val="110000"/>
              </a:lnSpc>
            </a:pPr>
            <a:r>
              <a:rPr lang="es-AR" sz="36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mi alma clama por Ti, </a:t>
            </a:r>
            <a:endParaRPr lang="en-US" sz="3600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s-AR" sz="36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mi alma aclama por Ti,   </a:t>
            </a:r>
          </a:p>
          <a:p>
            <a:pPr>
              <a:lnSpc>
                <a:spcPct val="110000"/>
              </a:lnSpc>
            </a:pPr>
            <a:r>
              <a:rPr lang="es-AR" sz="36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mi alma aclama por Ti</a:t>
            </a:r>
            <a:endParaRPr lang="en-US" sz="3600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  <a:p>
            <a:endParaRPr lang="es-AR" sz="3600" dirty="0">
              <a:solidFill>
                <a:schemeClr val="bg1"/>
              </a:solidFill>
            </a:endParaRPr>
          </a:p>
          <a:p>
            <a:endParaRPr lang="es-A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6876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217085"/>
            <a:ext cx="8785225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s-AR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Ya no temo Señor a la noche,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Ya no temo Señor la oscuridad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Porque brilla tu luz en las sombras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Ya no hay noche tu eres luz. Cristo está…..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 Y</a:t>
            </a:r>
          </a:p>
          <a:p>
            <a:r>
              <a:rPr lang="es-AR" sz="3600" dirty="0">
                <a:solidFill>
                  <a:schemeClr val="bg1"/>
                </a:solidFill>
              </a:rPr>
              <a:t>a no temo Señor los fracasos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Ya no temo Señor la ingratitud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Porque el triunfo Señor en la vida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Tú lo tienes, tú lo das. Cristo está…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 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/>
              <a:t>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226423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16632"/>
            <a:ext cx="9036745" cy="784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3600" b="1" dirty="0">
                <a:solidFill>
                  <a:schemeClr val="bg1"/>
                </a:solidFill>
              </a:rPr>
              <a:t>Es mi Cuerpo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Es mi cuerpo, tomad y comed. Es mi sangre, 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tomad y bebed porque yo soy vida, yo soy amor. 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Oh Señor, nos reuniremos en tu amor.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 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El Señor nos da su amor como nadie nos lo dio. 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Él nos guía como estrella en la intensa oscuridad 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Al partir junto el pan, Él nos llena de su amor. 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Pan de Dios, el pan comamos de amistad. </a:t>
            </a:r>
          </a:p>
          <a:p>
            <a:r>
              <a:rPr lang="es-AR" sz="3600" dirty="0">
                <a:solidFill>
                  <a:schemeClr val="bg1"/>
                </a:solidFill>
              </a:rPr>
              <a:t>Es….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 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 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90706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116632"/>
            <a:ext cx="8785225" cy="729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3600" b="1" dirty="0">
                <a:solidFill>
                  <a:schemeClr val="bg1"/>
                </a:solidFill>
              </a:rPr>
              <a:t>He Decidido Seguir a Cristo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He decidido seguir a Cristo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He decidido seguir a Cristo                             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He decidido seguir a Cristo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Sin retornar, sin retornar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                          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La cruz delante y el mundo atrás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La cruz delante y el mundo atrás                                     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La cruz delante y el mundo atrás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Sin retornar, sin retornar.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 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También María conmigo va… 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/>
              <a:t>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9832668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116632"/>
            <a:ext cx="87852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s-AR" sz="3600" b="1" cap="all" dirty="0">
              <a:solidFill>
                <a:schemeClr val="bg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endParaRPr lang="es-AR" sz="7200" b="1" cap="all" dirty="0">
              <a:solidFill>
                <a:schemeClr val="bg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es-AR" sz="7200" b="1" cap="all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Cantos: perdón y sanación</a:t>
            </a:r>
            <a:endParaRPr lang="es-AR" sz="72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 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03287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9513" y="260648"/>
            <a:ext cx="8952304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altLang="en-US" sz="4000" b="1" dirty="0">
                <a:solidFill>
                  <a:schemeClr val="bg1"/>
                </a:solidFill>
              </a:rPr>
              <a:t>Humíllate</a:t>
            </a:r>
            <a:r>
              <a:rPr lang="en-US" altLang="en-US" sz="4000" b="1" dirty="0">
                <a:solidFill>
                  <a:schemeClr val="bg1"/>
                </a:solidFill>
              </a:rPr>
              <a:t> </a:t>
            </a:r>
          </a:p>
          <a:p>
            <a:pPr algn="ctr"/>
            <a:endParaRPr lang="en-US" altLang="en-US" sz="1000" b="1" dirty="0">
              <a:solidFill>
                <a:schemeClr val="bg1"/>
              </a:solidFill>
            </a:endParaRPr>
          </a:p>
          <a:p>
            <a:r>
              <a:rPr lang="es-AR" altLang="en-US" sz="4000" dirty="0">
                <a:solidFill>
                  <a:schemeClr val="bg1"/>
                </a:solidFill>
              </a:rPr>
              <a:t>Humíllate delante del Señor, </a:t>
            </a:r>
          </a:p>
          <a:p>
            <a:r>
              <a:rPr lang="es-AR" altLang="en-US" sz="4000" dirty="0">
                <a:solidFill>
                  <a:schemeClr val="bg1"/>
                </a:solidFill>
              </a:rPr>
              <a:t>humíllate delante del Señor. </a:t>
            </a:r>
          </a:p>
          <a:p>
            <a:r>
              <a:rPr lang="es-AR" altLang="en-US" sz="4000" dirty="0">
                <a:solidFill>
                  <a:schemeClr val="bg1"/>
                </a:solidFill>
              </a:rPr>
              <a:t>Y El te levantara, a lo mas alto, </a:t>
            </a:r>
          </a:p>
          <a:p>
            <a:r>
              <a:rPr lang="es-AR" altLang="en-US" sz="4000" dirty="0">
                <a:solidFill>
                  <a:schemeClr val="bg1"/>
                </a:solidFill>
              </a:rPr>
              <a:t>y El te levantara.</a:t>
            </a:r>
          </a:p>
          <a:p>
            <a:endParaRPr lang="es-AR" sz="4000" dirty="0">
              <a:solidFill>
                <a:schemeClr val="bg1"/>
              </a:solidFill>
            </a:endParaRPr>
          </a:p>
          <a:p>
            <a:pPr lvl="0" algn="ctr"/>
            <a:r>
              <a:rPr lang="es-ES" altLang="en-US" sz="4000" b="1" dirty="0">
                <a:solidFill>
                  <a:prstClr val="white"/>
                </a:solidFill>
              </a:rPr>
              <a:t>Perdón Señor</a:t>
            </a:r>
          </a:p>
          <a:p>
            <a:pPr lvl="0" algn="ctr"/>
            <a:endParaRPr lang="es-ES" altLang="en-US" sz="1000" b="1" dirty="0">
              <a:solidFill>
                <a:prstClr val="white"/>
              </a:solidFill>
            </a:endParaRPr>
          </a:p>
          <a:p>
            <a:pPr lvl="0"/>
            <a:r>
              <a:rPr lang="es-ES" altLang="en-US" sz="4000" dirty="0">
                <a:solidFill>
                  <a:prstClr val="white"/>
                </a:solidFill>
              </a:rPr>
              <a:t>Perdón Señor, perdóname Señor.</a:t>
            </a:r>
          </a:p>
          <a:p>
            <a:pPr lvl="0"/>
            <a:r>
              <a:rPr lang="es-ES" altLang="en-US" sz="4000" dirty="0">
                <a:solidFill>
                  <a:prstClr val="white"/>
                </a:solidFill>
              </a:rPr>
              <a:t>Ante Ti, yo peque, perdóname Señor.</a:t>
            </a:r>
          </a:p>
          <a:p>
            <a:endParaRPr lang="es-A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59940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9511" y="332656"/>
            <a:ext cx="8958213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altLang="en-US" sz="4000" b="1" dirty="0">
                <a:solidFill>
                  <a:schemeClr val="bg1"/>
                </a:solidFill>
              </a:rPr>
              <a:t>SI TU LO QUIERES</a:t>
            </a:r>
          </a:p>
          <a:p>
            <a:endParaRPr lang="es-ES" altLang="en-US" sz="3600" dirty="0">
              <a:solidFill>
                <a:schemeClr val="bg1"/>
              </a:solidFill>
            </a:endParaRPr>
          </a:p>
          <a:p>
            <a:r>
              <a:rPr lang="es-ES" altLang="en-US" sz="4000" dirty="0">
                <a:solidFill>
                  <a:schemeClr val="bg1"/>
                </a:solidFill>
              </a:rPr>
              <a:t>Si tú lo quieres, Señor,   puedes sanarme.</a:t>
            </a:r>
          </a:p>
          <a:p>
            <a:r>
              <a:rPr lang="es-ES" altLang="en-US" sz="4000" dirty="0">
                <a:solidFill>
                  <a:schemeClr val="bg1"/>
                </a:solidFill>
              </a:rPr>
              <a:t>Porque tú tienes el poder para sanarme.</a:t>
            </a:r>
          </a:p>
          <a:p>
            <a:r>
              <a:rPr lang="es-ES" altLang="en-US" sz="4000" dirty="0">
                <a:solidFill>
                  <a:schemeClr val="bg1"/>
                </a:solidFill>
              </a:rPr>
              <a:t>Ven con tu sangre preciosa, Señor</a:t>
            </a:r>
          </a:p>
          <a:p>
            <a:r>
              <a:rPr lang="es-ES" altLang="en-US" sz="4000" dirty="0">
                <a:solidFill>
                  <a:schemeClr val="bg1"/>
                </a:solidFill>
              </a:rPr>
              <a:t>Ven a sanar mi corazón</a:t>
            </a:r>
          </a:p>
          <a:p>
            <a:r>
              <a:rPr lang="es-ES" altLang="en-US" sz="4000" dirty="0">
                <a:solidFill>
                  <a:schemeClr val="bg1"/>
                </a:solidFill>
              </a:rPr>
              <a:t>Te necesito, te necesito, mi Señor.</a:t>
            </a:r>
          </a:p>
        </p:txBody>
      </p:sp>
    </p:spTree>
    <p:extLst>
      <p:ext uri="{BB962C8B-B14F-4D97-AF65-F5344CB8AC3E}">
        <p14:creationId xmlns:p14="http://schemas.microsoft.com/office/powerpoint/2010/main" val="50529822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52499" y="332656"/>
            <a:ext cx="8785225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altLang="en-US" sz="4000" b="1" dirty="0">
                <a:solidFill>
                  <a:schemeClr val="bg1"/>
                </a:solidFill>
              </a:rPr>
              <a:t>Oh Santo Dios</a:t>
            </a:r>
          </a:p>
          <a:p>
            <a:pPr algn="ctr"/>
            <a:endParaRPr lang="es-ES" altLang="en-US" sz="1000" b="1" dirty="0">
              <a:solidFill>
                <a:schemeClr val="bg1"/>
              </a:solidFill>
            </a:endParaRPr>
          </a:p>
          <a:p>
            <a:r>
              <a:rPr lang="es-ES" altLang="en-US" sz="4000" dirty="0">
                <a:solidFill>
                  <a:schemeClr val="bg1"/>
                </a:solidFill>
              </a:rPr>
              <a:t>Oh Santo Dios, Jesús Señor</a:t>
            </a:r>
          </a:p>
          <a:p>
            <a:r>
              <a:rPr lang="es-ES" altLang="en-US" sz="4000" dirty="0">
                <a:solidFill>
                  <a:schemeClr val="bg1"/>
                </a:solidFill>
              </a:rPr>
              <a:t>Tu mano me toco.</a:t>
            </a:r>
          </a:p>
          <a:p>
            <a:r>
              <a:rPr lang="es-ES" altLang="en-US" sz="4000" dirty="0">
                <a:solidFill>
                  <a:schemeClr val="bg1"/>
                </a:solidFill>
              </a:rPr>
              <a:t>Me amaste a mi, un pecador</a:t>
            </a:r>
          </a:p>
          <a:p>
            <a:r>
              <a:rPr lang="es-ES" altLang="en-US" sz="4000" dirty="0">
                <a:solidFill>
                  <a:schemeClr val="bg1"/>
                </a:solidFill>
              </a:rPr>
              <a:t>Tu gracia me salvo.</a:t>
            </a:r>
          </a:p>
          <a:p>
            <a:pPr algn="ctr"/>
            <a:endParaRPr lang="es-ES" altLang="en-US" sz="4000" b="1" dirty="0">
              <a:solidFill>
                <a:schemeClr val="bg1"/>
              </a:solidFill>
            </a:endParaRPr>
          </a:p>
          <a:p>
            <a:pPr algn="ctr"/>
            <a:r>
              <a:rPr lang="es-ES" altLang="en-US" sz="4000" b="1" dirty="0">
                <a:solidFill>
                  <a:schemeClr val="bg1"/>
                </a:solidFill>
              </a:rPr>
              <a:t>Ven a mi</a:t>
            </a:r>
          </a:p>
          <a:p>
            <a:pPr lvl="0"/>
            <a:endParaRPr lang="es-ES" altLang="en-US" sz="1000" dirty="0">
              <a:solidFill>
                <a:prstClr val="white"/>
              </a:solidFill>
            </a:endParaRPr>
          </a:p>
          <a:p>
            <a:pPr lvl="0"/>
            <a:r>
              <a:rPr lang="es-ES" altLang="en-US" sz="3600" dirty="0">
                <a:solidFill>
                  <a:prstClr val="white"/>
                </a:solidFill>
              </a:rPr>
              <a:t>Ven a mi Señor, ven a mi (3)</a:t>
            </a:r>
          </a:p>
          <a:p>
            <a:pPr lvl="0"/>
            <a:r>
              <a:rPr lang="es-ES" altLang="en-US" sz="3600" dirty="0">
                <a:solidFill>
                  <a:prstClr val="white"/>
                </a:solidFill>
              </a:rPr>
              <a:t>Señor, ven a mi.</a:t>
            </a:r>
          </a:p>
          <a:p>
            <a:endParaRPr lang="es-ES" altLang="en-US" sz="4000" dirty="0">
              <a:solidFill>
                <a:schemeClr val="bg1"/>
              </a:solidFill>
            </a:endParaRPr>
          </a:p>
          <a:p>
            <a:endParaRPr lang="es-ES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01454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44961"/>
            <a:ext cx="871296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altLang="en-US" sz="4000" b="1" dirty="0">
                <a:solidFill>
                  <a:schemeClr val="bg1"/>
                </a:solidFill>
              </a:rPr>
              <a:t>Me Pongo En Tus Manos</a:t>
            </a:r>
          </a:p>
          <a:p>
            <a:endParaRPr lang="es-ES" altLang="en-US" sz="3600" dirty="0">
              <a:solidFill>
                <a:schemeClr val="bg1"/>
              </a:solidFill>
            </a:endParaRPr>
          </a:p>
          <a:p>
            <a:r>
              <a:rPr lang="es-ES" altLang="en-US" sz="4000" dirty="0">
                <a:solidFill>
                  <a:schemeClr val="bg1"/>
                </a:solidFill>
              </a:rPr>
              <a:t>Me pongo en tus manos oh Señor</a:t>
            </a:r>
          </a:p>
          <a:p>
            <a:r>
              <a:rPr lang="es-ES" altLang="en-US" sz="4000" dirty="0">
                <a:solidFill>
                  <a:schemeClr val="bg1"/>
                </a:solidFill>
              </a:rPr>
              <a:t>Te entrego toda mi vida</a:t>
            </a:r>
          </a:p>
          <a:p>
            <a:r>
              <a:rPr lang="es-ES" altLang="en-US" sz="4000" dirty="0">
                <a:solidFill>
                  <a:schemeClr val="bg1"/>
                </a:solidFill>
              </a:rPr>
              <a:t>No me dejes nunca Señor</a:t>
            </a:r>
          </a:p>
          <a:p>
            <a:r>
              <a:rPr lang="es-ES" altLang="en-US" sz="4000" dirty="0">
                <a:solidFill>
                  <a:schemeClr val="bg1"/>
                </a:solidFill>
              </a:rPr>
              <a:t>Mi fuerza eres Tú y mi alegría.</a:t>
            </a:r>
          </a:p>
          <a:p>
            <a:endParaRPr lang="es-ES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45668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52499" y="332656"/>
            <a:ext cx="8785225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altLang="en-US" sz="4400" b="1" dirty="0">
                <a:solidFill>
                  <a:schemeClr val="bg1"/>
                </a:solidFill>
              </a:rPr>
              <a:t>En tus manos</a:t>
            </a:r>
            <a:r>
              <a:rPr lang="en-US" altLang="en-US" sz="4400" b="1" dirty="0">
                <a:solidFill>
                  <a:schemeClr val="bg1"/>
                </a:solidFill>
              </a:rPr>
              <a:t> </a:t>
            </a:r>
          </a:p>
          <a:p>
            <a:endParaRPr lang="es-AR" altLang="en-US" sz="3200" dirty="0">
              <a:solidFill>
                <a:schemeClr val="bg1"/>
              </a:solidFill>
            </a:endParaRPr>
          </a:p>
          <a:p>
            <a:r>
              <a:rPr lang="es-AR" altLang="en-US" sz="4000" dirty="0">
                <a:solidFill>
                  <a:schemeClr val="bg1"/>
                </a:solidFill>
              </a:rPr>
              <a:t>En tus manos Padre,</a:t>
            </a:r>
          </a:p>
          <a:p>
            <a:r>
              <a:rPr lang="es-AR" altLang="en-US" sz="4000" dirty="0">
                <a:solidFill>
                  <a:schemeClr val="bg1"/>
                </a:solidFill>
              </a:rPr>
              <a:t>Te entrego mi vida entera</a:t>
            </a:r>
          </a:p>
          <a:p>
            <a:r>
              <a:rPr lang="es-AR" altLang="en-US" sz="4000" dirty="0">
                <a:solidFill>
                  <a:schemeClr val="bg1"/>
                </a:solidFill>
              </a:rPr>
              <a:t>En Tus manos Padre</a:t>
            </a:r>
          </a:p>
          <a:p>
            <a:r>
              <a:rPr lang="es-AR" altLang="en-US" sz="4000" dirty="0">
                <a:solidFill>
                  <a:schemeClr val="bg1"/>
                </a:solidFill>
              </a:rPr>
              <a:t>Te entrego mi vida entera</a:t>
            </a:r>
          </a:p>
          <a:p>
            <a:r>
              <a:rPr lang="es-AR" altLang="en-US" sz="3200" dirty="0">
                <a:solidFill>
                  <a:schemeClr val="bg1"/>
                </a:solidFill>
              </a:rPr>
              <a:t> </a:t>
            </a:r>
          </a:p>
          <a:p>
            <a:endParaRPr lang="es-A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683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52499" y="332656"/>
            <a:ext cx="8785225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altLang="en-US" sz="3600" b="1" dirty="0">
                <a:solidFill>
                  <a:schemeClr val="bg1"/>
                </a:solidFill>
              </a:rPr>
              <a:t>Humíllate</a:t>
            </a:r>
            <a:r>
              <a:rPr lang="en-US" altLang="en-US" sz="3200" b="1" dirty="0">
                <a:solidFill>
                  <a:schemeClr val="bg1"/>
                </a:solidFill>
              </a:rPr>
              <a:t> </a:t>
            </a:r>
          </a:p>
          <a:p>
            <a:r>
              <a:rPr lang="es-AR" altLang="en-US" sz="3200" dirty="0">
                <a:solidFill>
                  <a:schemeClr val="bg1"/>
                </a:solidFill>
              </a:rPr>
              <a:t>Humíllate delante del Señor, </a:t>
            </a:r>
          </a:p>
          <a:p>
            <a:r>
              <a:rPr lang="es-AR" altLang="en-US" sz="3200" dirty="0">
                <a:solidFill>
                  <a:schemeClr val="bg1"/>
                </a:solidFill>
              </a:rPr>
              <a:t>humíllate delante del Señor. </a:t>
            </a:r>
          </a:p>
          <a:p>
            <a:r>
              <a:rPr lang="es-AR" altLang="en-US" sz="3200" dirty="0">
                <a:solidFill>
                  <a:schemeClr val="bg1"/>
                </a:solidFill>
              </a:rPr>
              <a:t>Y El te levantara a lo mas alto </a:t>
            </a:r>
          </a:p>
          <a:p>
            <a:r>
              <a:rPr lang="es-AR" altLang="en-US" sz="3200" dirty="0">
                <a:solidFill>
                  <a:schemeClr val="bg1"/>
                </a:solidFill>
              </a:rPr>
              <a:t>y El te levantara.</a:t>
            </a:r>
          </a:p>
          <a:p>
            <a:endParaRPr lang="es-AR" sz="3200" dirty="0">
              <a:solidFill>
                <a:schemeClr val="bg1"/>
              </a:solidFill>
            </a:endParaRPr>
          </a:p>
          <a:p>
            <a:pPr algn="ctr"/>
            <a:r>
              <a:rPr lang="es-AR" sz="3600" b="1" dirty="0">
                <a:solidFill>
                  <a:schemeClr val="bg1"/>
                </a:solidFill>
              </a:rPr>
              <a:t>Haz tu obra</a:t>
            </a:r>
          </a:p>
          <a:p>
            <a:endParaRPr lang="es-AR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Jesús Señor</a:t>
            </a:r>
          </a:p>
          <a:p>
            <a:r>
              <a:rPr lang="es-AR" sz="3600" dirty="0">
                <a:solidFill>
                  <a:schemeClr val="bg1"/>
                </a:solidFill>
              </a:rPr>
              <a:t>Haz tu obra en mi</a:t>
            </a:r>
          </a:p>
          <a:p>
            <a:r>
              <a:rPr lang="es-AR" sz="3600" dirty="0">
                <a:solidFill>
                  <a:schemeClr val="bg1"/>
                </a:solidFill>
              </a:rPr>
              <a:t>Haz tu obra en mi</a:t>
            </a:r>
          </a:p>
          <a:p>
            <a:r>
              <a:rPr lang="es-AR" sz="3600" dirty="0">
                <a:solidFill>
                  <a:schemeClr val="bg1"/>
                </a:solidFill>
              </a:rPr>
              <a:t>Jesús Señor, haz tu obra </a:t>
            </a:r>
            <a:endParaRPr lang="es-A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460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116632"/>
            <a:ext cx="8785225" cy="442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s-AR" sz="4400" b="1" dirty="0">
              <a:solidFill>
                <a:schemeClr val="bg1"/>
              </a:solidFill>
            </a:endParaRPr>
          </a:p>
          <a:p>
            <a:pPr algn="ctr"/>
            <a:r>
              <a:rPr lang="es-AR" sz="4400" b="1" dirty="0">
                <a:solidFill>
                  <a:schemeClr val="bg1"/>
                </a:solidFill>
              </a:rPr>
              <a:t>Entre tus manos</a:t>
            </a:r>
            <a:endParaRPr lang="es-AR" sz="4400" dirty="0">
              <a:solidFill>
                <a:schemeClr val="bg1"/>
              </a:solidFill>
            </a:endParaRPr>
          </a:p>
          <a:p>
            <a:pPr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es-AR" dirty="0">
              <a:solidFill>
                <a:schemeClr val="bg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s-AR" sz="4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Entre tus manos está mi vida Señor,</a:t>
            </a:r>
            <a:endParaRPr lang="en-US" sz="4000" dirty="0">
              <a:solidFill>
                <a:schemeClr val="bg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s-AR" sz="4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Entre tus manos todo mi existir.</a:t>
            </a:r>
            <a:endParaRPr lang="en-US" sz="4000" dirty="0">
              <a:solidFill>
                <a:schemeClr val="bg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s-AR" sz="4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Hay que morir para vivir,</a:t>
            </a:r>
            <a:endParaRPr lang="en-US" sz="4000" dirty="0">
              <a:solidFill>
                <a:schemeClr val="bg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s-AR" sz="4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Entre tus manos confío mi ser.</a:t>
            </a:r>
            <a:endParaRPr lang="en-US" sz="4000" dirty="0">
              <a:solidFill>
                <a:schemeClr val="bg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58189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116632"/>
            <a:ext cx="87852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3600" dirty="0">
                <a:solidFill>
                  <a:schemeClr val="bg1"/>
                </a:solidFill>
              </a:rPr>
              <a:t> </a:t>
            </a:r>
            <a:r>
              <a:rPr lang="es-AR" sz="3600" b="1" dirty="0">
                <a:solidFill>
                  <a:schemeClr val="bg1"/>
                </a:solidFill>
              </a:rPr>
              <a:t>TE NECESITO</a:t>
            </a:r>
            <a:endParaRPr lang="en-US" sz="3600" dirty="0">
              <a:solidFill>
                <a:schemeClr val="bg1"/>
              </a:solidFill>
            </a:endParaRPr>
          </a:p>
          <a:p>
            <a:endParaRPr lang="es-AR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Te necesito, te necesito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Señor para estar vivo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Mi salvador, Jesús mi Dios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Yo Te necesito</a:t>
            </a:r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/>
              <a:t>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4779912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179388" y="188913"/>
            <a:ext cx="8785225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600" b="1" dirty="0">
                <a:solidFill>
                  <a:schemeClr val="bg1"/>
                </a:solidFill>
              </a:rPr>
              <a:t>A TI SEA LA GLORIA</a:t>
            </a:r>
            <a:endParaRPr lang="en-US" sz="3600" dirty="0">
              <a:solidFill>
                <a:schemeClr val="bg1"/>
              </a:solidFill>
            </a:endParaRPr>
          </a:p>
          <a:p>
            <a:endParaRPr lang="it-IT" sz="3600" dirty="0">
              <a:solidFill>
                <a:schemeClr val="bg1"/>
              </a:solidFill>
            </a:endParaRPr>
          </a:p>
          <a:p>
            <a:r>
              <a:rPr lang="it-IT" sz="4000" dirty="0">
                <a:solidFill>
                  <a:schemeClr val="bg1"/>
                </a:solidFill>
              </a:rPr>
              <a:t>Solo a Ti sea la gloria Senor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La alabanza y la adoración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Toda rodilla se doble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Ante el único Rey, mi Dios.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 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it-IT" sz="4000" dirty="0">
                <a:solidFill>
                  <a:schemeClr val="bg1"/>
                </a:solidFill>
              </a:rPr>
              <a:t>Solo a Ti sea la gloria Senor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La alabanza y la adoración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Que toda lengua confiese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Que tú eres el Señor.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1819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44961"/>
            <a:ext cx="8712968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altLang="en-US" sz="4000" b="1" dirty="0">
                <a:solidFill>
                  <a:schemeClr val="bg1"/>
                </a:solidFill>
              </a:rPr>
              <a:t>Quiero Llenar</a:t>
            </a:r>
          </a:p>
          <a:p>
            <a:r>
              <a:rPr lang="es-ES" altLang="en-US" sz="3600" dirty="0">
                <a:solidFill>
                  <a:schemeClr val="bg1"/>
                </a:solidFill>
              </a:rPr>
              <a:t>Quiero llenar tu trono de alabanza</a:t>
            </a:r>
          </a:p>
          <a:p>
            <a:r>
              <a:rPr lang="es-ES" altLang="en-US" sz="3600" dirty="0">
                <a:solidFill>
                  <a:schemeClr val="bg1"/>
                </a:solidFill>
              </a:rPr>
              <a:t>Quiero llenar tu trono de adoración</a:t>
            </a:r>
          </a:p>
          <a:p>
            <a:r>
              <a:rPr lang="es-ES" altLang="en-US" sz="3600" dirty="0">
                <a:solidFill>
                  <a:schemeClr val="bg1"/>
                </a:solidFill>
              </a:rPr>
              <a:t>Quiero adorar postrarme en tu presencia</a:t>
            </a:r>
          </a:p>
          <a:p>
            <a:r>
              <a:rPr lang="es-ES" altLang="en-US" sz="3600" dirty="0">
                <a:solidFill>
                  <a:schemeClr val="bg1"/>
                </a:solidFill>
              </a:rPr>
              <a:t>Y proclamarte Señor.</a:t>
            </a:r>
          </a:p>
          <a:p>
            <a:endParaRPr lang="es-ES" altLang="en-US" sz="3600" dirty="0">
              <a:solidFill>
                <a:schemeClr val="bg1"/>
              </a:solidFill>
            </a:endParaRPr>
          </a:p>
          <a:p>
            <a:pPr algn="ctr"/>
            <a:r>
              <a:rPr lang="es-ES" altLang="en-US" sz="4000" b="1" dirty="0">
                <a:solidFill>
                  <a:schemeClr val="bg1"/>
                </a:solidFill>
              </a:rPr>
              <a:t>Gloria al Rey</a:t>
            </a:r>
          </a:p>
          <a:p>
            <a:r>
              <a:rPr lang="es-ES" altLang="en-US" sz="3600" dirty="0">
                <a:solidFill>
                  <a:schemeClr val="bg1"/>
                </a:solidFill>
              </a:rPr>
              <a:t>Gloria al Rey, Rey santo y justo</a:t>
            </a:r>
          </a:p>
          <a:p>
            <a:r>
              <a:rPr lang="es-ES" altLang="en-US" sz="3600" dirty="0">
                <a:solidFill>
                  <a:schemeClr val="bg1"/>
                </a:solidFill>
              </a:rPr>
              <a:t>Gloria al Maestro, en su trono en </a:t>
            </a:r>
            <a:r>
              <a:rPr lang="es-ES" altLang="en-US" sz="3600" dirty="0" err="1">
                <a:solidFill>
                  <a:schemeClr val="bg1"/>
                </a:solidFill>
              </a:rPr>
              <a:t>Sión</a:t>
            </a:r>
            <a:r>
              <a:rPr lang="es-ES" altLang="en-US" sz="3600" dirty="0">
                <a:solidFill>
                  <a:schemeClr val="bg1"/>
                </a:solidFill>
              </a:rPr>
              <a:t>.</a:t>
            </a:r>
          </a:p>
          <a:p>
            <a:r>
              <a:rPr lang="es-ES" altLang="en-US" sz="3600" dirty="0">
                <a:solidFill>
                  <a:schemeClr val="bg1"/>
                </a:solidFill>
              </a:rPr>
              <a:t>Digno Maestro, digno de alabanza,</a:t>
            </a:r>
          </a:p>
          <a:p>
            <a:r>
              <a:rPr lang="es-ES" altLang="en-US" sz="3600" dirty="0">
                <a:solidFill>
                  <a:schemeClr val="bg1"/>
                </a:solidFill>
              </a:rPr>
              <a:t>Santo, Santo, honra y gloria a Ti.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29143" cy="9448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altLang="en-US" sz="3600" b="1" dirty="0">
                <a:solidFill>
                  <a:schemeClr val="bg1"/>
                </a:solidFill>
              </a:rPr>
              <a:t>Te Doy Mi Corazón</a:t>
            </a:r>
          </a:p>
          <a:p>
            <a:pPr algn="ctr"/>
            <a:endParaRPr lang="en-US" altLang="en-US" sz="3600" b="1" dirty="0">
              <a:solidFill>
                <a:schemeClr val="bg1"/>
              </a:solidFill>
            </a:endParaRPr>
          </a:p>
          <a:p>
            <a:r>
              <a:rPr lang="es-ES" altLang="en-US" sz="4000" dirty="0">
                <a:solidFill>
                  <a:schemeClr val="bg1"/>
                </a:solidFill>
              </a:rPr>
              <a:t>Te doy mi corazón Jesús, transfórmalo como quieres Tu. Acércalo a Ti que eres la paz, Camino, Verdad, y Vida. </a:t>
            </a:r>
          </a:p>
          <a:p>
            <a:endParaRPr lang="es-ES" altLang="en-US" sz="4000" dirty="0">
              <a:solidFill>
                <a:schemeClr val="bg1"/>
              </a:solidFill>
            </a:endParaRPr>
          </a:p>
          <a:p>
            <a:pPr algn="ctr"/>
            <a:r>
              <a:rPr lang="es-AR" altLang="en-US" sz="4000" b="1" dirty="0">
                <a:solidFill>
                  <a:schemeClr val="bg1"/>
                </a:solidFill>
              </a:rPr>
              <a:t>Sólo Gracias</a:t>
            </a:r>
          </a:p>
          <a:p>
            <a:r>
              <a:rPr lang="es-AR" altLang="en-US" sz="4000" dirty="0">
                <a:solidFill>
                  <a:schemeClr val="bg1"/>
                </a:solidFill>
              </a:rPr>
              <a:t>Sólo gracias por todo y por siempre. Gracias Dios, gracias Dios.</a:t>
            </a:r>
          </a:p>
          <a:p>
            <a:r>
              <a:rPr lang="es-AR" altLang="en-US" sz="4000" dirty="0">
                <a:solidFill>
                  <a:schemeClr val="bg1"/>
                </a:solidFill>
              </a:rPr>
              <a:t>Porque Tú me has amado, </a:t>
            </a:r>
          </a:p>
          <a:p>
            <a:r>
              <a:rPr lang="es-AR" altLang="en-US" sz="4000" dirty="0">
                <a:solidFill>
                  <a:schemeClr val="bg1"/>
                </a:solidFill>
              </a:rPr>
              <a:t>como nadie me amó. Solo gracias…</a:t>
            </a:r>
          </a:p>
          <a:p>
            <a:endParaRPr lang="es-ES" altLang="en-US" sz="4000" dirty="0">
              <a:solidFill>
                <a:schemeClr val="bg1"/>
              </a:solidFill>
            </a:endParaRPr>
          </a:p>
          <a:p>
            <a:endParaRPr lang="en-US" altLang="en-US" sz="4000" dirty="0">
              <a:solidFill>
                <a:schemeClr val="bg1"/>
              </a:solidFill>
            </a:endParaRPr>
          </a:p>
          <a:p>
            <a:endParaRPr lang="pt-BR" altLang="en-US" sz="3200" dirty="0">
              <a:solidFill>
                <a:schemeClr val="bg1"/>
              </a:solidFill>
            </a:endParaRPr>
          </a:p>
          <a:p>
            <a:endParaRPr lang="pt-BR" altLang="en-US" sz="3200" dirty="0">
              <a:solidFill>
                <a:schemeClr val="bg1"/>
              </a:solidFill>
            </a:endParaRPr>
          </a:p>
          <a:p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12784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179388" y="188913"/>
            <a:ext cx="8785225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3600" b="1" dirty="0">
                <a:solidFill>
                  <a:schemeClr val="bg1"/>
                </a:solidFill>
              </a:rPr>
              <a:t>PODEROSO DIOS</a:t>
            </a:r>
            <a:endParaRPr lang="en-US" sz="3600" dirty="0">
              <a:solidFill>
                <a:schemeClr val="bg1"/>
              </a:solidFill>
            </a:endParaRPr>
          </a:p>
          <a:p>
            <a:endParaRPr lang="es-AR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Al que esta sentado en el trono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Y al Cordero sea el honor. 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Sea la gloria, sea la honra, sea el dominio 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por los siglos de los siglos.</a:t>
            </a:r>
            <a:endParaRPr lang="en-US" sz="3600" dirty="0">
              <a:solidFill>
                <a:schemeClr val="bg1"/>
              </a:solidFill>
            </a:endParaRPr>
          </a:p>
          <a:p>
            <a:endParaRPr lang="es-AR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Poderoso Dios, Poderoso Dios, 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Poderoso Dios, mi alma clama por Ti.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Mi alma aclama por Ti, mi alma clama por Ti, 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s-AR" sz="3600" dirty="0">
                <a:solidFill>
                  <a:schemeClr val="bg1"/>
                </a:solidFill>
              </a:rPr>
              <a:t>mi alma aclama por Ti,   mi alma aclama por Ti</a:t>
            </a:r>
            <a:endParaRPr lang="es-ES" altLang="en-US" sz="3600" dirty="0">
              <a:solidFill>
                <a:schemeClr val="bg1"/>
              </a:solidFill>
            </a:endParaRPr>
          </a:p>
          <a:p>
            <a:endParaRPr lang="en-US" altLang="en-US" sz="3600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260648"/>
            <a:ext cx="7772400" cy="37718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br>
              <a:rPr lang="en-US" sz="72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</a:br>
            <a:endParaRPr lang="en-US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pic>
        <p:nvPicPr>
          <p:cNvPr id="3075" name="Picture 2" descr="G:\SJD\Logos\Logo San Juan Diego color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67544" y="1484784"/>
            <a:ext cx="3527946" cy="5173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116632"/>
            <a:ext cx="8785225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s-AR" sz="4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Si el grano de trigo no muere,</a:t>
            </a:r>
            <a:endParaRPr lang="en-US" sz="4000" dirty="0">
              <a:solidFill>
                <a:schemeClr val="bg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s-AR" sz="4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Si no muere sólo quedará,</a:t>
            </a:r>
            <a:endParaRPr lang="en-US" sz="4000" dirty="0">
              <a:solidFill>
                <a:schemeClr val="bg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s-AR" sz="4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Pero si muere en abundancia dará</a:t>
            </a:r>
            <a:endParaRPr lang="en-US" sz="4000" dirty="0">
              <a:solidFill>
                <a:schemeClr val="bg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s-AR" sz="4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Un fruto nuevo que no morirá.</a:t>
            </a:r>
          </a:p>
          <a:p>
            <a:pPr lvl="0" algn="just">
              <a:lnSpc>
                <a:spcPct val="110000"/>
              </a:lnSpc>
            </a:pPr>
            <a:r>
              <a:rPr lang="es-AR" sz="4000" dirty="0">
                <a:solidFill>
                  <a:prstClr val="white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Hay que morir para vivir,</a:t>
            </a:r>
            <a:endParaRPr lang="en-US" sz="4000" dirty="0">
              <a:solidFill>
                <a:prstClr val="white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0000"/>
              </a:lnSpc>
            </a:pPr>
            <a:r>
              <a:rPr lang="es-AR" sz="4000" dirty="0">
                <a:solidFill>
                  <a:prstClr val="white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Entre tus manos confío mi ser.</a:t>
            </a:r>
            <a:endParaRPr lang="en-US" sz="4000" dirty="0">
              <a:solidFill>
                <a:prstClr val="white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0000"/>
              </a:lnSpc>
            </a:pPr>
            <a:endParaRPr lang="es-AR" sz="4000" dirty="0">
              <a:solidFill>
                <a:prstClr val="white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0000"/>
              </a:lnSpc>
            </a:pPr>
            <a:r>
              <a:rPr lang="es-AR" sz="4000" dirty="0">
                <a:solidFill>
                  <a:prstClr val="white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Entre tus manos...</a:t>
            </a:r>
            <a:endParaRPr lang="en-US" sz="4000" dirty="0">
              <a:solidFill>
                <a:prstClr val="white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es-AR" sz="4000" dirty="0">
              <a:solidFill>
                <a:schemeClr val="bg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665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116632"/>
            <a:ext cx="8785225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es-AR" sz="4000" dirty="0">
              <a:solidFill>
                <a:schemeClr val="bg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es-AR" sz="4000" dirty="0">
              <a:solidFill>
                <a:schemeClr val="bg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s-AR" sz="40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Entre tus manos está mi vida Señor,</a:t>
            </a:r>
            <a:endParaRPr lang="en-US" sz="4000" dirty="0">
              <a:solidFill>
                <a:schemeClr val="bg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s-AR" sz="40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Entre tus manos todo mi existir.</a:t>
            </a:r>
            <a:endParaRPr lang="en-US" sz="4000" dirty="0">
              <a:solidFill>
                <a:schemeClr val="bg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s-AR" sz="40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Hay que morir para vivir,</a:t>
            </a:r>
            <a:endParaRPr lang="en-US" sz="4000" dirty="0">
              <a:solidFill>
                <a:schemeClr val="bg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s-AR" sz="40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Entre tus manos confío mi ser.</a:t>
            </a:r>
            <a:endParaRPr lang="en-US" sz="4000" dirty="0">
              <a:solidFill>
                <a:schemeClr val="bg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es-AR" sz="4000" dirty="0">
              <a:solidFill>
                <a:schemeClr val="bg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998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116632"/>
            <a:ext cx="8785225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s-AR" sz="4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Es mi anhelo, mi anhelo creciente, </a:t>
            </a:r>
          </a:p>
          <a:p>
            <a:pPr>
              <a:lnSpc>
                <a:spcPct val="110000"/>
              </a:lnSpc>
            </a:pPr>
            <a:r>
              <a:rPr lang="es-AR" sz="4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en el surco, contigo morir; </a:t>
            </a:r>
          </a:p>
          <a:p>
            <a:pPr>
              <a:lnSpc>
                <a:spcPct val="110000"/>
              </a:lnSpc>
            </a:pPr>
            <a:r>
              <a:rPr lang="es-AR" sz="4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y fecunda será la simiente, Señor, revestida de eterno vivir.</a:t>
            </a:r>
            <a:endParaRPr lang="en-US" sz="4000" dirty="0">
              <a:solidFill>
                <a:schemeClr val="bg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0000"/>
              </a:lnSpc>
            </a:pPr>
            <a:r>
              <a:rPr lang="es-AR" sz="4000" dirty="0">
                <a:solidFill>
                  <a:prstClr val="white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Hay que morir para vivir,</a:t>
            </a:r>
            <a:endParaRPr lang="en-US" sz="4000" dirty="0">
              <a:solidFill>
                <a:prstClr val="white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0000"/>
              </a:lnSpc>
            </a:pPr>
            <a:r>
              <a:rPr lang="es-AR" sz="4000" dirty="0">
                <a:solidFill>
                  <a:prstClr val="white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Entre tus manos confío mi ser.</a:t>
            </a:r>
            <a:endParaRPr lang="en-US" sz="4000" dirty="0">
              <a:solidFill>
                <a:prstClr val="white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es-AR" sz="4000" dirty="0">
              <a:solidFill>
                <a:schemeClr val="bg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s-AR" sz="4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Entre tus manos….</a:t>
            </a:r>
            <a:endParaRPr lang="en-US" sz="4000" dirty="0">
              <a:solidFill>
                <a:schemeClr val="bg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888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28434</TotalTime>
  <Words>2985</Words>
  <Application>Microsoft Office PowerPoint</Application>
  <PresentationFormat>On-screen Show (4:3)</PresentationFormat>
  <Paragraphs>600</Paragraphs>
  <Slides>65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65</vt:i4>
      </vt:variant>
    </vt:vector>
  </HeadingPairs>
  <TitlesOfParts>
    <vt:vector size="71" baseType="lpstr">
      <vt:lpstr>Arial</vt:lpstr>
      <vt:lpstr>Book Antiqua</vt:lpstr>
      <vt:lpstr>Bradley Hand ITC</vt:lpstr>
      <vt:lpstr>Calibri</vt:lpstr>
      <vt:lpstr>Office Theme</vt:lpstr>
      <vt:lpstr>1_Office Theme</vt:lpstr>
      <vt:lpstr>Retiro SJD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Bienvenidos   a la Casa  de la Palabra</dc:title>
  <dc:creator>Society of Mary</dc:creator>
  <cp:lastModifiedBy>Sister Johanna</cp:lastModifiedBy>
  <cp:revision>116</cp:revision>
  <dcterms:created xsi:type="dcterms:W3CDTF">2014-09-26T17:53:10Z</dcterms:created>
  <dcterms:modified xsi:type="dcterms:W3CDTF">2022-02-26T00:21:35Z</dcterms:modified>
</cp:coreProperties>
</file>