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34" r:id="rId2"/>
    <p:sldId id="257" r:id="rId3"/>
    <p:sldId id="408" r:id="rId4"/>
    <p:sldId id="412" r:id="rId5"/>
    <p:sldId id="413" r:id="rId6"/>
    <p:sldId id="414" r:id="rId7"/>
    <p:sldId id="415" r:id="rId8"/>
    <p:sldId id="416" r:id="rId9"/>
    <p:sldId id="417" r:id="rId10"/>
    <p:sldId id="407" r:id="rId11"/>
    <p:sldId id="418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E0E0E0"/>
    <a:srgbClr val="D1D1D1"/>
    <a:srgbClr val="008000"/>
    <a:srgbClr val="F79607"/>
    <a:srgbClr val="00CC00"/>
    <a:srgbClr val="FFCC00"/>
    <a:srgbClr val="EAEAEA"/>
    <a:srgbClr val="F7F7F7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63" d="100"/>
          <a:sy n="63" d="100"/>
        </p:scale>
        <p:origin x="676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8900B5-8732-48C7-91AE-5F32BD4FAA55}" type="datetimeFigureOut">
              <a:rPr lang="en-US" smtClean="0"/>
              <a:pPr/>
              <a:t>7/22/2023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DE29DF-C3C5-4D14-89B5-48B54A0187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35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C300E-6FD3-402B-9438-752AA4AE2F2E}" type="datetimeFigureOut">
              <a:rPr lang="en-US"/>
              <a:pPr>
                <a:defRPr/>
              </a:pPr>
              <a:t>7/22/2023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20213-C06F-4981-92E4-2314B9561D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B5DF0-90D7-439E-B78D-6079161B0B43}" type="datetimeFigureOut">
              <a:rPr lang="en-US"/>
              <a:pPr>
                <a:defRPr/>
              </a:pPr>
              <a:t>7/22/2023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935F9-6CFA-413C-B1E7-F1D18C51A6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9B03F-6A70-49D3-BDC9-9412E932D6A9}" type="datetimeFigureOut">
              <a:rPr lang="en-US"/>
              <a:pPr>
                <a:defRPr/>
              </a:pPr>
              <a:t>7/22/2023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62496-B6A2-4ED4-AAC3-CAEF87703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DA2A3-3C66-4425-ADE7-AAA161AC21B8}" type="datetimeFigureOut">
              <a:rPr lang="en-US"/>
              <a:pPr>
                <a:defRPr/>
              </a:pPr>
              <a:t>7/22/2023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B3F7C-531C-4034-A6C9-FC06E0F190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0F0F3-B933-43E5-AAA6-C2E9DD276818}" type="datetimeFigureOut">
              <a:rPr lang="en-US"/>
              <a:pPr>
                <a:defRPr/>
              </a:pPr>
              <a:t>7/22/2023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79A00-9A40-4321-9AF2-32799E4B33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55B97-A332-4787-8345-950A48D0224D}" type="datetimeFigureOut">
              <a:rPr lang="en-US"/>
              <a:pPr>
                <a:defRPr/>
              </a:pPr>
              <a:t>7/22/2023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6DF82-C538-44CA-BBA2-CB4FE0BDA1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CE474-2316-44A9-9711-399E77AA137A}" type="datetimeFigureOut">
              <a:rPr lang="en-US"/>
              <a:pPr>
                <a:defRPr/>
              </a:pPr>
              <a:t>7/22/2023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A0B40-E0DA-4555-819E-FF6709D6B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AE184-968D-4C64-A797-5AF55B674313}" type="datetimeFigureOut">
              <a:rPr lang="en-US"/>
              <a:pPr>
                <a:defRPr/>
              </a:pPr>
              <a:t>7/22/2023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70C16-7CD8-4467-AAC3-2F606EE65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94763-A0EA-4B24-8B0D-67BEA577B655}" type="datetimeFigureOut">
              <a:rPr lang="en-US"/>
              <a:pPr>
                <a:defRPr/>
              </a:pPr>
              <a:t>7/22/2023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8E984-A359-4A24-A0B7-324A54D250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208ED-4629-4302-83F5-126ABE88033F}" type="datetimeFigureOut">
              <a:rPr lang="en-US"/>
              <a:pPr>
                <a:defRPr/>
              </a:pPr>
              <a:t>7/22/2023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53A87-5CCF-4930-B413-2EAC3E6928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BFEE6-F781-4EFF-972A-5480B5634FC0}" type="datetimeFigureOut">
              <a:rPr lang="en-US"/>
              <a:pPr>
                <a:defRPr/>
              </a:pPr>
              <a:t>7/22/2023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D7321-ADD2-4028-99F3-DFCB93D030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18A35-438E-4074-B5B7-787357D6FD30}" type="datetimeFigureOut">
              <a:rPr lang="en-US"/>
              <a:pPr>
                <a:defRPr/>
              </a:pPr>
              <a:t>7/22/2023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293D8-30B4-4102-B4DB-BD0D91385D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F6321B-83F7-482C-817E-2688045EFC20}" type="datetimeFigureOut">
              <a:rPr lang="en-US"/>
              <a:pPr>
                <a:defRPr/>
              </a:pPr>
              <a:t>7/22/2023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B84D81-96C6-4ACC-B5FD-15F3853167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>
            <a:alpha val="9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664" y="1533508"/>
            <a:ext cx="7124328" cy="2204988"/>
          </a:xfrm>
        </p:spPr>
        <p:txBody>
          <a:bodyPr rtlCol="0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s-ES_tradnl" sz="6000" b="1" dirty="0">
                <a:solidFill>
                  <a:srgbClr val="FFFF00"/>
                </a:solidFill>
              </a:rPr>
              <a:t>Casa de la Palabra</a:t>
            </a:r>
            <a:br>
              <a:rPr lang="es-ES_tradnl" sz="6000" b="1" dirty="0">
                <a:solidFill>
                  <a:srgbClr val="FFFF00"/>
                </a:solidFill>
              </a:rPr>
            </a:br>
            <a:r>
              <a:rPr lang="es-ES_tradnl" sz="6000" b="1" dirty="0">
                <a:solidFill>
                  <a:srgbClr val="FFFF00"/>
                </a:solidFill>
              </a:rPr>
              <a:t>La Historia de</a:t>
            </a:r>
            <a:br>
              <a:rPr lang="es-ES_tradnl" sz="6000" b="1" dirty="0">
                <a:solidFill>
                  <a:srgbClr val="FFFF00"/>
                </a:solidFill>
              </a:rPr>
            </a:br>
            <a:r>
              <a:rPr lang="es-ES_tradnl" sz="6000" b="1" dirty="0">
                <a:solidFill>
                  <a:srgbClr val="FFFF00"/>
                </a:solidFill>
              </a:rPr>
              <a:t> la Salvación</a:t>
            </a:r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2924299" y="4437063"/>
            <a:ext cx="5536133" cy="1752600"/>
          </a:xfrm>
        </p:spPr>
        <p:txBody>
          <a:bodyPr/>
          <a:lstStyle/>
          <a:p>
            <a:pPr algn="r" eaLnBrk="1" hangingPunct="1"/>
            <a:r>
              <a:rPr lang="es-AR" sz="4000" b="1" dirty="0">
                <a:solidFill>
                  <a:schemeClr val="bg1"/>
                </a:solidFill>
              </a:rPr>
              <a:t>CREACIÓN</a:t>
            </a:r>
          </a:p>
          <a:p>
            <a:pPr algn="r" eaLnBrk="1" hangingPunct="1"/>
            <a:r>
              <a:rPr lang="es-AR" sz="4400" b="1" dirty="0">
                <a:solidFill>
                  <a:srgbClr val="FFC000"/>
                </a:solidFill>
              </a:rPr>
              <a:t>AGOSTO</a:t>
            </a:r>
          </a:p>
        </p:txBody>
      </p:sp>
      <p:pic>
        <p:nvPicPr>
          <p:cNvPr id="4" name="Picture 2" descr="G:\SJD\Logos\Logo San Juan Diego color.gif">
            <a:extLst>
              <a:ext uri="{FF2B5EF4-FFF2-40B4-BE49-F238E27FC236}">
                <a16:creationId xmlns:a16="http://schemas.microsoft.com/office/drawing/2014/main" id="{BB9D85E6-0BDF-46D7-82D2-030F4A1D6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biLevel thresh="75000"/>
          </a:blip>
          <a:srcRect/>
          <a:stretch>
            <a:fillRect/>
          </a:stretch>
        </p:blipFill>
        <p:spPr bwMode="auto">
          <a:xfrm>
            <a:off x="35496" y="765175"/>
            <a:ext cx="3698875" cy="542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466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6386AB4-348F-4AF2-A387-7AB87FE54C1A}"/>
              </a:ext>
            </a:extLst>
          </p:cNvPr>
          <p:cNvSpPr/>
          <p:nvPr/>
        </p:nvSpPr>
        <p:spPr>
          <a:xfrm>
            <a:off x="683568" y="548680"/>
            <a:ext cx="80690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Aplicaciones prácticas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49BAF4-24F1-4FD5-9E45-79D46EAEA838}"/>
              </a:ext>
            </a:extLst>
          </p:cNvPr>
          <p:cNvSpPr/>
          <p:nvPr/>
        </p:nvSpPr>
        <p:spPr>
          <a:xfrm>
            <a:off x="395536" y="2276872"/>
            <a:ext cx="8069028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spcAft>
                <a:spcPts val="3600"/>
              </a:spcAft>
              <a:buFont typeface="+mj-lt"/>
              <a:buAutoNum type="arabicPeriod"/>
            </a:pPr>
            <a:r>
              <a:rPr lang="es-E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Cada mañana, dar gracias por la vida – Hacer los ofrecimientos, especialmente los ojos.</a:t>
            </a:r>
          </a:p>
          <a:p>
            <a:pPr marL="514350" indent="-514350">
              <a:spcAft>
                <a:spcPts val="3600"/>
              </a:spcAft>
              <a:buFont typeface="+mj-lt"/>
              <a:buAutoNum type="arabicPeriod"/>
            </a:pPr>
            <a:r>
              <a:rPr lang="es-E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Dar gracias por los alimentos. </a:t>
            </a:r>
          </a:p>
        </p:txBody>
      </p:sp>
    </p:spTree>
    <p:extLst>
      <p:ext uri="{BB962C8B-B14F-4D97-AF65-F5344CB8AC3E}">
        <p14:creationId xmlns:p14="http://schemas.microsoft.com/office/powerpoint/2010/main" val="211775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>
            <a:alpha val="9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664" y="1533508"/>
            <a:ext cx="7124328" cy="2204988"/>
          </a:xfrm>
        </p:spPr>
        <p:txBody>
          <a:bodyPr rtlCol="0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s-ES_tradnl" sz="6000" b="1" dirty="0">
                <a:solidFill>
                  <a:srgbClr val="FFFF00"/>
                </a:solidFill>
              </a:rPr>
              <a:t>Casa de la Palabra</a:t>
            </a:r>
            <a:br>
              <a:rPr lang="es-ES_tradnl" sz="6000" b="1" dirty="0">
                <a:solidFill>
                  <a:srgbClr val="FFFF00"/>
                </a:solidFill>
              </a:rPr>
            </a:br>
            <a:r>
              <a:rPr lang="es-ES_tradnl" sz="6000" b="1" dirty="0">
                <a:solidFill>
                  <a:srgbClr val="FFFF00"/>
                </a:solidFill>
              </a:rPr>
              <a:t>La Historia de</a:t>
            </a:r>
            <a:br>
              <a:rPr lang="es-ES_tradnl" sz="6000" b="1" dirty="0">
                <a:solidFill>
                  <a:srgbClr val="FFFF00"/>
                </a:solidFill>
              </a:rPr>
            </a:br>
            <a:r>
              <a:rPr lang="es-ES_tradnl" sz="6000" b="1" dirty="0">
                <a:solidFill>
                  <a:srgbClr val="FFFF00"/>
                </a:solidFill>
              </a:rPr>
              <a:t> la Salvación</a:t>
            </a:r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2924299" y="4437063"/>
            <a:ext cx="5536133" cy="1752600"/>
          </a:xfrm>
        </p:spPr>
        <p:txBody>
          <a:bodyPr/>
          <a:lstStyle/>
          <a:p>
            <a:pPr algn="r" eaLnBrk="1" hangingPunct="1"/>
            <a:r>
              <a:rPr lang="es-AR" sz="4000" b="1" dirty="0">
                <a:solidFill>
                  <a:schemeClr val="bg1"/>
                </a:solidFill>
              </a:rPr>
              <a:t>CREACIÓN</a:t>
            </a:r>
          </a:p>
          <a:p>
            <a:pPr algn="r" eaLnBrk="1" hangingPunct="1"/>
            <a:r>
              <a:rPr lang="es-AR" sz="4400" b="1" dirty="0">
                <a:solidFill>
                  <a:srgbClr val="FFC000"/>
                </a:solidFill>
              </a:rPr>
              <a:t>AGOSTO</a:t>
            </a:r>
          </a:p>
        </p:txBody>
      </p:sp>
      <p:pic>
        <p:nvPicPr>
          <p:cNvPr id="4" name="Picture 2" descr="G:\SJD\Logos\Logo San Juan Diego color.gif">
            <a:extLst>
              <a:ext uri="{FF2B5EF4-FFF2-40B4-BE49-F238E27FC236}">
                <a16:creationId xmlns:a16="http://schemas.microsoft.com/office/drawing/2014/main" id="{BB9D85E6-0BDF-46D7-82D2-030F4A1D6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biLevel thresh="75000"/>
          </a:blip>
          <a:srcRect/>
          <a:stretch>
            <a:fillRect/>
          </a:stretch>
        </p:blipFill>
        <p:spPr bwMode="auto">
          <a:xfrm>
            <a:off x="35496" y="765175"/>
            <a:ext cx="3698875" cy="542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1392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47ACBF-3518-4D77-A24E-8857E833AE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6" y="0"/>
            <a:ext cx="9115148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853D665-3254-4EE3-8715-A5C07932B96C}"/>
              </a:ext>
            </a:extLst>
          </p:cNvPr>
          <p:cNvSpPr/>
          <p:nvPr/>
        </p:nvSpPr>
        <p:spPr>
          <a:xfrm>
            <a:off x="-108520" y="404664"/>
            <a:ext cx="9793088" cy="1253556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D5F710-2098-4795-8943-FF61D6E27F66}"/>
              </a:ext>
            </a:extLst>
          </p:cNvPr>
          <p:cNvSpPr/>
          <p:nvPr/>
        </p:nvSpPr>
        <p:spPr>
          <a:xfrm>
            <a:off x="143508" y="615943"/>
            <a:ext cx="88569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HISTORIA DE LA SALVACIÓN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47ACBF-3518-4D77-A24E-8857E833AE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052736" y="1916832"/>
            <a:ext cx="11435331" cy="502645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D5F710-2098-4795-8943-FF61D6E27F66}"/>
              </a:ext>
            </a:extLst>
          </p:cNvPr>
          <p:cNvSpPr/>
          <p:nvPr/>
        </p:nvSpPr>
        <p:spPr>
          <a:xfrm>
            <a:off x="143508" y="116632"/>
            <a:ext cx="885698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CREACIÓN</a:t>
            </a:r>
          </a:p>
          <a:p>
            <a:pPr lvl="4">
              <a:spcBef>
                <a:spcPts val="2400"/>
              </a:spcBef>
            </a:pPr>
            <a:r>
              <a:rPr lang="es-E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DIOS VIO QUE TODO ERA BUENO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E06A45-72A8-8767-8AE4-9D39DB76914B}"/>
              </a:ext>
            </a:extLst>
          </p:cNvPr>
          <p:cNvSpPr txBox="1"/>
          <p:nvPr/>
        </p:nvSpPr>
        <p:spPr>
          <a:xfrm>
            <a:off x="251520" y="2996952"/>
            <a:ext cx="3096344" cy="646331"/>
          </a:xfrm>
          <a:prstGeom prst="rect">
            <a:avLst/>
          </a:prstGeom>
          <a:solidFill>
            <a:schemeClr val="dk1">
              <a:alpha val="2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A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Gen 1, 1 – 2, 4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0950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A52EEF-F4D5-FCD0-9029-15DB27E92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B205E83-677E-9626-1C0C-EC5F8402DA2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1134" y="0"/>
            <a:ext cx="9745662" cy="4872831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AAF543-1D3C-952E-DF07-69D44FF053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504" y="4797152"/>
            <a:ext cx="8928992" cy="2060848"/>
          </a:xfrm>
        </p:spPr>
        <p:txBody>
          <a:bodyPr/>
          <a:lstStyle/>
          <a:p>
            <a:pPr marL="0" indent="0">
              <a:buNone/>
            </a:pPr>
            <a:r>
              <a:rPr lang="es-ES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“Tu eres digno, Señor y Dios nuestro, de recibir la gloria, el honor y el poder. Porque has creado todas las cosas: ellas existen y fueron creadas por tu voluntad.” </a:t>
            </a:r>
            <a:r>
              <a:rPr lang="es-E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Ap</a:t>
            </a:r>
            <a:r>
              <a:rPr lang="es-E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4, 11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45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3554D-42E9-CBB8-DCDD-FA4EC5D9A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347DED2-6832-2EC4-B8D9-92B1DC7F43F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470949"/>
            <a:ext cx="9505056" cy="5684021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526664-C64E-2CD4-8F8B-093138A376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504" y="5213072"/>
            <a:ext cx="8559472" cy="1540768"/>
          </a:xfrm>
        </p:spPr>
        <p:txBody>
          <a:bodyPr/>
          <a:lstStyle/>
          <a:p>
            <a:pPr marL="0" indent="0" algn="ctr">
              <a:buNone/>
            </a:pPr>
            <a:r>
              <a:rPr lang="es-AR" sz="3200" i="1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“Pero tu Señor, eres nuestro padre, nosotros somos la arcilla, y tu nuestro alfarero: ¡todos somos la obra de tus manos!</a:t>
            </a:r>
            <a:r>
              <a:rPr lang="es-AR" i="1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s-AR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Isaías 64, 7</a:t>
            </a:r>
            <a:endParaRPr lang="en-US" kern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C8BF61-E852-4894-4E89-F324655FBA16}"/>
              </a:ext>
            </a:extLst>
          </p:cNvPr>
          <p:cNvSpPr txBox="1"/>
          <p:nvPr/>
        </p:nvSpPr>
        <p:spPr>
          <a:xfrm>
            <a:off x="107504" y="404664"/>
            <a:ext cx="8784976" cy="1200329"/>
          </a:xfrm>
          <a:prstGeom prst="rect">
            <a:avLst/>
          </a:prstGeom>
          <a:solidFill>
            <a:schemeClr val="dk1">
              <a:alpha val="2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Dios es el alfarero bueno </a:t>
            </a:r>
          </a:p>
          <a:p>
            <a:pPr algn="ctr"/>
            <a:r>
              <a:rPr lang="es-A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que crea cosas buenas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53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812C0-2053-90CC-B3CE-F16EFF587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36EF8A7-84FE-2465-05D3-B66AD6173D0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526"/>
            <a:ext cx="9144000" cy="792480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553DBCB-0AB4-F549-8243-468489BEFAF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6147" y="-118985"/>
            <a:ext cx="10571189" cy="6976985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0BDC0F-20C3-0BAC-E520-B440796858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6148" y="-118985"/>
            <a:ext cx="10571189" cy="70474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7BCDFE-D7E9-6126-4F0D-EB07B5C4B5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52776" y="-64063"/>
            <a:ext cx="11452119" cy="70474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E4A277B-5B52-AF54-E4AD-0CF9A65BBCB1}"/>
              </a:ext>
            </a:extLst>
          </p:cNvPr>
          <p:cNvSpPr txBox="1"/>
          <p:nvPr/>
        </p:nvSpPr>
        <p:spPr>
          <a:xfrm>
            <a:off x="5436096" y="2710661"/>
            <a:ext cx="3707904" cy="769441"/>
          </a:xfrm>
          <a:prstGeom prst="rect">
            <a:avLst/>
          </a:prstGeom>
          <a:solidFill>
            <a:schemeClr val="dk1">
              <a:alpha val="2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¡MUY BUENO!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07D105-9DB0-3F7B-05C4-D12643D7E50C}"/>
              </a:ext>
            </a:extLst>
          </p:cNvPr>
          <p:cNvSpPr txBox="1"/>
          <p:nvPr/>
        </p:nvSpPr>
        <p:spPr>
          <a:xfrm>
            <a:off x="341931" y="461417"/>
            <a:ext cx="8568952" cy="769441"/>
          </a:xfrm>
          <a:prstGeom prst="rect">
            <a:avLst/>
          </a:prstGeom>
          <a:solidFill>
            <a:schemeClr val="dk1">
              <a:alpha val="2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A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Dios ama el mundo que va creando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0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F8A1F11-73D1-F7F9-DF3A-9CD7404EC80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0819" y="0"/>
            <a:ext cx="11093822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1D6F3C-808D-EB76-BB3D-26C15178B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74638"/>
            <a:ext cx="8640960" cy="1426170"/>
          </a:xfrm>
          <a:solidFill>
            <a:schemeClr val="dk1">
              <a:alpha val="2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s-AR" dirty="0">
                <a:latin typeface="Cambria" panose="02040503050406030204" pitchFamily="18" charset="0"/>
                <a:ea typeface="Cambria" panose="02040503050406030204" pitchFamily="18" charset="0"/>
              </a:rPr>
              <a:t>El hombre es creado a imagen y semejanza de Dios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2ED67C-663C-B7C2-6E2C-EE5A28F04C1F}"/>
              </a:ext>
            </a:extLst>
          </p:cNvPr>
          <p:cNvSpPr txBox="1"/>
          <p:nvPr/>
        </p:nvSpPr>
        <p:spPr>
          <a:xfrm>
            <a:off x="7020272" y="2615704"/>
            <a:ext cx="2123728" cy="1384995"/>
          </a:xfrm>
          <a:prstGeom prst="rect">
            <a:avLst/>
          </a:prstGeom>
          <a:solidFill>
            <a:schemeClr val="dk1">
              <a:alpha val="2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3600" dirty="0">
                <a:latin typeface="Cambria" panose="02040503050406030204" pitchFamily="18" charset="0"/>
                <a:ea typeface="Cambria" panose="02040503050406030204" pitchFamily="18" charset="0"/>
              </a:rPr>
              <a:t>Orar</a:t>
            </a:r>
          </a:p>
          <a:p>
            <a:pPr algn="ctr"/>
            <a:endParaRPr lang="es-AR" sz="9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s-AR" sz="3600" dirty="0">
                <a:latin typeface="Cambria" panose="02040503050406030204" pitchFamily="18" charset="0"/>
                <a:ea typeface="Cambria" panose="02040503050406030204" pitchFamily="18" charset="0"/>
              </a:rPr>
              <a:t>Amar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77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E602C-B327-9A41-EC7D-CEF5B23B8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9399"/>
            <a:ext cx="8229600" cy="1143000"/>
          </a:xfrm>
          <a:solidFill>
            <a:schemeClr val="dk1">
              <a:alpha val="2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s-AR" dirty="0">
                <a:latin typeface="Cambria" panose="02040503050406030204" pitchFamily="18" charset="0"/>
                <a:ea typeface="Cambria" panose="02040503050406030204" pitchFamily="18" charset="0"/>
              </a:rPr>
              <a:t>Ver lo bueno vs Mirada crítica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9839B1F-6309-337A-F719-807D5EFD82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520030"/>
            <a:ext cx="9227368" cy="5365434"/>
          </a:xfrm>
        </p:spPr>
      </p:pic>
    </p:spTree>
    <p:extLst>
      <p:ext uri="{BB962C8B-B14F-4D97-AF65-F5344CB8AC3E}">
        <p14:creationId xmlns:p14="http://schemas.microsoft.com/office/powerpoint/2010/main" val="417253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7AFFC77-5CE3-F1ED-61FF-74DF1453EE3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0853" y="0"/>
            <a:ext cx="10301347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E36EBE-EFA8-57C0-02E3-2BC3F76B5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3838"/>
            <a:ext cx="8229600" cy="1143000"/>
          </a:xfrm>
          <a:solidFill>
            <a:schemeClr val="dk1">
              <a:alpha val="2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s-AR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Ver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0F483C-6F51-74BB-AECF-13CE7E2697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4221088"/>
            <a:ext cx="8229600" cy="2304256"/>
          </a:xfrm>
          <a:solidFill>
            <a:schemeClr val="dk1">
              <a:alpha val="3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A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Lo bueno de estar vivo</a:t>
            </a:r>
          </a:p>
          <a:p>
            <a:pPr marL="514350" indent="-514350">
              <a:buFont typeface="+mj-lt"/>
              <a:buAutoNum type="arabicPeriod"/>
            </a:pPr>
            <a:r>
              <a:rPr lang="es-A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El mundo como bueno</a:t>
            </a:r>
          </a:p>
          <a:p>
            <a:pPr marL="514350" indent="-514350">
              <a:buFont typeface="+mj-lt"/>
              <a:buAutoNum type="arabicPeriod"/>
            </a:pPr>
            <a:r>
              <a:rPr lang="es-A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Las personas y lo bueno que hay en ellas</a:t>
            </a:r>
          </a:p>
          <a:p>
            <a:pPr marL="514350" indent="-514350">
              <a:buFont typeface="+mj-lt"/>
              <a:buAutoNum type="arabicPeriod"/>
            </a:pPr>
            <a:r>
              <a:rPr lang="es-A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Ver lo bueno de los momentos de cruz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6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9376</TotalTime>
  <Words>212</Words>
  <Application>Microsoft Office PowerPoint</Application>
  <PresentationFormat>On-screen Show (4:3)</PresentationFormat>
  <Paragraphs>29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Cambria</vt:lpstr>
      <vt:lpstr>Office Theme</vt:lpstr>
      <vt:lpstr>Casa de la Palabra La Historia de  la Salvación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 hombre es creado a imagen y semejanza de Dios</vt:lpstr>
      <vt:lpstr>Ver lo bueno vs Mirada crítica</vt:lpstr>
      <vt:lpstr>Ver</vt:lpstr>
      <vt:lpstr>PowerPoint Presentation</vt:lpstr>
      <vt:lpstr>Casa de la Palabra La Historia de  la Salvación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Escuela de Música</dc:title>
  <dc:creator>Teologos</dc:creator>
  <cp:lastModifiedBy>savannah sully</cp:lastModifiedBy>
  <cp:revision>179</cp:revision>
  <dcterms:created xsi:type="dcterms:W3CDTF">2013-10-06T01:31:46Z</dcterms:created>
  <dcterms:modified xsi:type="dcterms:W3CDTF">2023-07-27T04:33:39Z</dcterms:modified>
</cp:coreProperties>
</file>