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4" r:id="rId2"/>
    <p:sldId id="257" r:id="rId3"/>
    <p:sldId id="408" r:id="rId4"/>
    <p:sldId id="431" r:id="rId5"/>
    <p:sldId id="421" r:id="rId6"/>
    <p:sldId id="422" r:id="rId7"/>
    <p:sldId id="413" r:id="rId8"/>
    <p:sldId id="432" r:id="rId9"/>
    <p:sldId id="433" r:id="rId10"/>
    <p:sldId id="423" r:id="rId11"/>
    <p:sldId id="434" r:id="rId12"/>
    <p:sldId id="435" r:id="rId13"/>
    <p:sldId id="436" r:id="rId14"/>
    <p:sldId id="426" r:id="rId15"/>
    <p:sldId id="407" r:id="rId16"/>
    <p:sldId id="43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07"/>
    <a:srgbClr val="009900"/>
    <a:srgbClr val="E0E0E0"/>
    <a:srgbClr val="D1D1D1"/>
    <a:srgbClr val="008000"/>
    <a:srgbClr val="00CC00"/>
    <a:srgbClr val="FFCC00"/>
    <a:srgbClr val="EAEAEA"/>
    <a:srgbClr val="F7F7F7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59" d="100"/>
          <a:sy n="59" d="100"/>
        </p:scale>
        <p:origin x="796" y="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900B5-8732-48C7-91AE-5F32BD4FAA55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29DF-C3C5-4D14-89B5-48B54A01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300E-6FD3-402B-9438-752AA4AE2F2E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0213-C06F-4981-92E4-2314B9561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5DF0-90D7-439E-B78D-6079161B0B43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35F9-6CFA-413C-B1E7-F1D18C51A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B03F-6A70-49D3-BDC9-9412E932D6A9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2496-B6A2-4ED4-AAC3-CAEF8770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A2A3-3C66-4425-ADE7-AAA161AC21B8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3F7C-531C-4034-A6C9-FC06E0F19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F0F3-B933-43E5-AAA6-C2E9DD276818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9A00-9A40-4321-9AF2-32799E4B3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5B97-A332-4787-8345-950A48D0224D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DF82-C538-44CA-BBA2-CB4FE0BDA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E474-2316-44A9-9711-399E77AA137A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0B40-E0DA-4555-819E-FF6709D6B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E184-968D-4C64-A797-5AF55B674313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0C16-7CD8-4467-AAC3-2F606EE6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4763-A0EA-4B24-8B0D-67BEA577B655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E984-A359-4A24-A0B7-324A54D25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08ED-4629-4302-83F5-126ABE88033F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3A87-5CCF-4930-B413-2EAC3E69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FEE6-F781-4EFF-972A-5480B5634FC0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7321-ADD2-4028-99F3-DFCB93D03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8A35-438E-4074-B5B7-787357D6FD30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93D8-30B4-4102-B4DB-BD0D91385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F6321B-83F7-482C-817E-2688045EFC20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B84D81-96C6-4ACC-B5FD-15F385316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533508"/>
            <a:ext cx="7124328" cy="220498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de la Palabra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Historia de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Salvación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135859" y="4365104"/>
            <a:ext cx="5536133" cy="2204987"/>
          </a:xfrm>
        </p:spPr>
        <p:txBody>
          <a:bodyPr/>
          <a:lstStyle/>
          <a:p>
            <a:pPr algn="r" eaLnBrk="1" hangingPunct="1"/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Éxodo: Esclavitud y Liberación</a:t>
            </a:r>
          </a:p>
          <a:p>
            <a:pPr algn="r" eaLnBrk="1" hangingPunct="1"/>
            <a:r>
              <a:rPr lang="es-A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</a:p>
        </p:txBody>
      </p:sp>
      <p:pic>
        <p:nvPicPr>
          <p:cNvPr id="4" name="Picture 2" descr="G:\SJD\Logos\Logo San Juan Diego color.gif">
            <a:extLst>
              <a:ext uri="{FF2B5EF4-FFF2-40B4-BE49-F238E27FC236}">
                <a16:creationId xmlns:a16="http://schemas.microsoft.com/office/drawing/2014/main" id="{BB9D85E6-0BDF-46D7-82D2-030F4A1D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35496" y="765175"/>
            <a:ext cx="36988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6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537486" y="3013501"/>
            <a:ext cx="8069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nos dice la Palabra?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5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554D-42E9-CBB8-DCDD-FA4EC5D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Fuimos liberados de la esclavitud por Jesucristo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30" y="1622526"/>
            <a:ext cx="9307510" cy="5235474"/>
          </a:xfrm>
        </p:spPr>
      </p:pic>
    </p:spTree>
    <p:extLst>
      <p:ext uri="{BB962C8B-B14F-4D97-AF65-F5344CB8AC3E}">
        <p14:creationId xmlns:p14="http://schemas.microsoft.com/office/powerpoint/2010/main" val="56956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554D-42E9-CBB8-DCDD-FA4EC5D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El cruce del mar rojo representa nuestro bautismo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27045" y="1700808"/>
            <a:ext cx="9257634" cy="6164041"/>
          </a:xfrm>
        </p:spPr>
      </p:pic>
    </p:spTree>
    <p:extLst>
      <p:ext uri="{BB962C8B-B14F-4D97-AF65-F5344CB8AC3E}">
        <p14:creationId xmlns:p14="http://schemas.microsoft.com/office/powerpoint/2010/main" val="261248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554D-42E9-CBB8-DCDD-FA4EC5D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El Señor te hizo nacer a una vida nueva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628800"/>
            <a:ext cx="9172330" cy="6117872"/>
          </a:xfrm>
        </p:spPr>
      </p:pic>
    </p:spTree>
    <p:extLst>
      <p:ext uri="{BB962C8B-B14F-4D97-AF65-F5344CB8AC3E}">
        <p14:creationId xmlns:p14="http://schemas.microsoft.com/office/powerpoint/2010/main" val="21283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537486" y="2644170"/>
            <a:ext cx="80690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le decimos a </a:t>
            </a:r>
          </a:p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Palabra?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545FE3-B54D-20DF-77B9-A6C33F5DC4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57086" y="-135396"/>
            <a:ext cx="9258171" cy="712879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54D59-7287-8284-E18A-215D54939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166018"/>
            <a:ext cx="4038600" cy="4525963"/>
          </a:xfr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s-A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VALORA</a:t>
            </a:r>
          </a:p>
          <a:p>
            <a:pPr marL="514350" indent="-514350" algn="ctr">
              <a:buFont typeface="+mj-lt"/>
              <a:buAutoNum type="arabicPeriod"/>
            </a:pPr>
            <a:endParaRPr lang="es-A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s-A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CONFIA</a:t>
            </a:r>
          </a:p>
          <a:p>
            <a:pPr marL="514350" indent="-514350" algn="ctr">
              <a:buFont typeface="+mj-lt"/>
              <a:buAutoNum type="arabicPeriod"/>
            </a:pPr>
            <a:endParaRPr lang="es-A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s-A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RECONOCE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533508"/>
            <a:ext cx="7124328" cy="220498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de la Palabra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Historia de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Salvación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135859" y="4365104"/>
            <a:ext cx="5536133" cy="2204987"/>
          </a:xfrm>
        </p:spPr>
        <p:txBody>
          <a:bodyPr/>
          <a:lstStyle/>
          <a:p>
            <a:pPr algn="r" eaLnBrk="1" hangingPunct="1"/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Éxodo: Esclavitud y Liberación</a:t>
            </a:r>
          </a:p>
          <a:p>
            <a:pPr algn="r" eaLnBrk="1" hangingPunct="1"/>
            <a:r>
              <a:rPr lang="es-A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</a:p>
        </p:txBody>
      </p:sp>
      <p:pic>
        <p:nvPicPr>
          <p:cNvPr id="4" name="Picture 2" descr="G:\SJD\Logos\Logo San Juan Diego color.gif">
            <a:extLst>
              <a:ext uri="{FF2B5EF4-FFF2-40B4-BE49-F238E27FC236}">
                <a16:creationId xmlns:a16="http://schemas.microsoft.com/office/drawing/2014/main" id="{BB9D85E6-0BDF-46D7-82D2-030F4A1D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35496" y="765175"/>
            <a:ext cx="36988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08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" y="0"/>
            <a:ext cx="911514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53D665-3254-4EE3-8715-A5C07932B96C}"/>
              </a:ext>
            </a:extLst>
          </p:cNvPr>
          <p:cNvSpPr/>
          <p:nvPr/>
        </p:nvSpPr>
        <p:spPr>
          <a:xfrm>
            <a:off x="-108520" y="404664"/>
            <a:ext cx="9793088" cy="12535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5F710-2098-4795-8943-FF61D6E27F66}"/>
              </a:ext>
            </a:extLst>
          </p:cNvPr>
          <p:cNvSpPr/>
          <p:nvPr/>
        </p:nvSpPr>
        <p:spPr>
          <a:xfrm>
            <a:off x="143508" y="615943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HISTORIA DE LA SALVACIÓN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0320" y="-295502"/>
            <a:ext cx="6444208" cy="87885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D5F710-2098-4795-8943-FF61D6E27F66}"/>
              </a:ext>
            </a:extLst>
          </p:cNvPr>
          <p:cNvSpPr/>
          <p:nvPr/>
        </p:nvSpPr>
        <p:spPr>
          <a:xfrm>
            <a:off x="-1692696" y="2132856"/>
            <a:ext cx="50851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Bef>
                <a:spcPts val="2400"/>
              </a:spcBef>
            </a:pP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MOISÉS</a:t>
            </a:r>
          </a:p>
        </p:txBody>
      </p:sp>
    </p:spTree>
    <p:extLst>
      <p:ext uri="{BB962C8B-B14F-4D97-AF65-F5344CB8AC3E}">
        <p14:creationId xmlns:p14="http://schemas.microsoft.com/office/powerpoint/2010/main" val="2653095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2616" y="962855"/>
            <a:ext cx="10527047" cy="58951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D5F710-2098-4795-8943-FF61D6E27F66}"/>
              </a:ext>
            </a:extLst>
          </p:cNvPr>
          <p:cNvSpPr/>
          <p:nvPr/>
        </p:nvSpPr>
        <p:spPr>
          <a:xfrm>
            <a:off x="1475656" y="31538"/>
            <a:ext cx="49411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Bef>
                <a:spcPts val="2400"/>
              </a:spcBef>
            </a:pP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MOISÉS</a:t>
            </a:r>
          </a:p>
        </p:txBody>
      </p:sp>
    </p:spTree>
    <p:extLst>
      <p:ext uri="{BB962C8B-B14F-4D97-AF65-F5344CB8AC3E}">
        <p14:creationId xmlns:p14="http://schemas.microsoft.com/office/powerpoint/2010/main" val="946984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584" y="0"/>
            <a:ext cx="12384699" cy="69663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E06A45-72A8-8767-8AE4-9D39DB76914B}"/>
              </a:ext>
            </a:extLst>
          </p:cNvPr>
          <p:cNvSpPr txBox="1"/>
          <p:nvPr/>
        </p:nvSpPr>
        <p:spPr>
          <a:xfrm>
            <a:off x="395536" y="982469"/>
            <a:ext cx="3384376" cy="646331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 14, 15 – 31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7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537486" y="3013501"/>
            <a:ext cx="8069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dice la Palabra?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554D-42E9-CBB8-DCDD-FA4EC5D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160"/>
          </a:xfrm>
        </p:spPr>
        <p:txBody>
          <a:bodyPr/>
          <a:lstStyle/>
          <a:p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Dios escucha la oración de su Pueblo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591404"/>
            <a:ext cx="9423993" cy="5654396"/>
          </a:xfrm>
        </p:spPr>
      </p:pic>
    </p:spTree>
    <p:extLst>
      <p:ext uri="{BB962C8B-B14F-4D97-AF65-F5344CB8AC3E}">
        <p14:creationId xmlns:p14="http://schemas.microsoft.com/office/powerpoint/2010/main" val="7655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554D-42E9-CBB8-DCDD-FA4EC5D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160"/>
          </a:xfrm>
        </p:spPr>
        <p:txBody>
          <a:bodyPr/>
          <a:lstStyle/>
          <a:p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Dios hace signos y prodigios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8560" y="1628800"/>
            <a:ext cx="9753600" cy="5486400"/>
          </a:xfrm>
        </p:spPr>
      </p:pic>
    </p:spTree>
    <p:extLst>
      <p:ext uri="{BB962C8B-B14F-4D97-AF65-F5344CB8AC3E}">
        <p14:creationId xmlns:p14="http://schemas.microsoft.com/office/powerpoint/2010/main" val="330497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554D-42E9-CBB8-DCDD-FA4EC5D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Israel entró en una nueva situación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28330" y="1622526"/>
            <a:ext cx="9307510" cy="5235474"/>
          </a:xfrm>
        </p:spPr>
      </p:pic>
    </p:spTree>
    <p:extLst>
      <p:ext uri="{BB962C8B-B14F-4D97-AF65-F5344CB8AC3E}">
        <p14:creationId xmlns:p14="http://schemas.microsoft.com/office/powerpoint/2010/main" val="289385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10241</TotalTime>
  <Words>127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Casa de la Palabra La Historia de  la Salvación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Dios escucha la oración de su Pueblo</vt:lpstr>
      <vt:lpstr>2. Dios hace signos y prodigios</vt:lpstr>
      <vt:lpstr>3. Israel entró en una nueva situación</vt:lpstr>
      <vt:lpstr>PowerPoint Presentation</vt:lpstr>
      <vt:lpstr>1. Fuimos liberados de la esclavitud por Jesucristo</vt:lpstr>
      <vt:lpstr>2. El cruce del mar rojo representa nuestro bautismo</vt:lpstr>
      <vt:lpstr>3. El Señor te hizo nacer a una vida nueva</vt:lpstr>
      <vt:lpstr>PowerPoint Presentation</vt:lpstr>
      <vt:lpstr>PowerPoint Presentation</vt:lpstr>
      <vt:lpstr>Casa de la Palabra La Historia de  la Salvación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de Música</dc:title>
  <dc:creator>Teologos</dc:creator>
  <cp:lastModifiedBy>Society of Mary</cp:lastModifiedBy>
  <cp:revision>185</cp:revision>
  <dcterms:created xsi:type="dcterms:W3CDTF">2013-10-06T01:31:46Z</dcterms:created>
  <dcterms:modified xsi:type="dcterms:W3CDTF">2023-09-21T22:01:51Z</dcterms:modified>
</cp:coreProperties>
</file>