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34" r:id="rId2"/>
    <p:sldId id="257" r:id="rId3"/>
    <p:sldId id="408" r:id="rId4"/>
    <p:sldId id="422" r:id="rId5"/>
    <p:sldId id="431" r:id="rId6"/>
    <p:sldId id="421" r:id="rId7"/>
    <p:sldId id="439" r:id="rId8"/>
    <p:sldId id="423" r:id="rId9"/>
    <p:sldId id="413" r:id="rId10"/>
    <p:sldId id="432" r:id="rId11"/>
    <p:sldId id="433" r:id="rId12"/>
    <p:sldId id="426" r:id="rId13"/>
    <p:sldId id="407" r:id="rId14"/>
    <p:sldId id="438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07"/>
    <a:srgbClr val="009900"/>
    <a:srgbClr val="E0E0E0"/>
    <a:srgbClr val="D1D1D1"/>
    <a:srgbClr val="008000"/>
    <a:srgbClr val="00CC00"/>
    <a:srgbClr val="FFCC00"/>
    <a:srgbClr val="EAEAEA"/>
    <a:srgbClr val="F7F7F7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63" d="100"/>
          <a:sy n="63" d="100"/>
        </p:scale>
        <p:origin x="140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900B5-8732-48C7-91AE-5F32BD4FAA55}" type="datetimeFigureOut">
              <a:rPr lang="en-US" smtClean="0"/>
              <a:pPr/>
              <a:t>12/23/2023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E29DF-C3C5-4D14-89B5-48B54A0187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35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C300E-6FD3-402B-9438-752AA4AE2F2E}" type="datetimeFigureOut">
              <a:rPr lang="en-US"/>
              <a:pPr>
                <a:defRPr/>
              </a:pPr>
              <a:t>12/23/2023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20213-C06F-4981-92E4-2314B9561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B5DF0-90D7-439E-B78D-6079161B0B43}" type="datetimeFigureOut">
              <a:rPr lang="en-US"/>
              <a:pPr>
                <a:defRPr/>
              </a:pPr>
              <a:t>12/23/2023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935F9-6CFA-413C-B1E7-F1D18C51A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9B03F-6A70-49D3-BDC9-9412E932D6A9}" type="datetimeFigureOut">
              <a:rPr lang="en-US"/>
              <a:pPr>
                <a:defRPr/>
              </a:pPr>
              <a:t>12/23/2023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62496-B6A2-4ED4-AAC3-CAEF87703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DA2A3-3C66-4425-ADE7-AAA161AC21B8}" type="datetimeFigureOut">
              <a:rPr lang="en-US"/>
              <a:pPr>
                <a:defRPr/>
              </a:pPr>
              <a:t>12/23/2023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B3F7C-531C-4034-A6C9-FC06E0F190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0F0F3-B933-43E5-AAA6-C2E9DD276818}" type="datetimeFigureOut">
              <a:rPr lang="en-US"/>
              <a:pPr>
                <a:defRPr/>
              </a:pPr>
              <a:t>12/23/2023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79A00-9A40-4321-9AF2-32799E4B3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55B97-A332-4787-8345-950A48D0224D}" type="datetimeFigureOut">
              <a:rPr lang="en-US"/>
              <a:pPr>
                <a:defRPr/>
              </a:pPr>
              <a:t>12/23/2023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DF82-C538-44CA-BBA2-CB4FE0BDA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CE474-2316-44A9-9711-399E77AA137A}" type="datetimeFigureOut">
              <a:rPr lang="en-US"/>
              <a:pPr>
                <a:defRPr/>
              </a:pPr>
              <a:t>12/23/2023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A0B40-E0DA-4555-819E-FF6709D6B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AE184-968D-4C64-A797-5AF55B674313}" type="datetimeFigureOut">
              <a:rPr lang="en-US"/>
              <a:pPr>
                <a:defRPr/>
              </a:pPr>
              <a:t>12/23/2023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70C16-7CD8-4467-AAC3-2F606EE65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94763-A0EA-4B24-8B0D-67BEA577B655}" type="datetimeFigureOut">
              <a:rPr lang="en-US"/>
              <a:pPr>
                <a:defRPr/>
              </a:pPr>
              <a:t>12/23/2023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8E984-A359-4A24-A0B7-324A54D25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208ED-4629-4302-83F5-126ABE88033F}" type="datetimeFigureOut">
              <a:rPr lang="en-US"/>
              <a:pPr>
                <a:defRPr/>
              </a:pPr>
              <a:t>12/23/2023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53A87-5CCF-4930-B413-2EAC3E692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BFEE6-F781-4EFF-972A-5480B5634FC0}" type="datetimeFigureOut">
              <a:rPr lang="en-US"/>
              <a:pPr>
                <a:defRPr/>
              </a:pPr>
              <a:t>12/23/2023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D7321-ADD2-4028-99F3-DFCB93D03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18A35-438E-4074-B5B7-787357D6FD30}" type="datetimeFigureOut">
              <a:rPr lang="en-US"/>
              <a:pPr>
                <a:defRPr/>
              </a:pPr>
              <a:t>12/23/2023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293D8-30B4-4102-B4DB-BD0D91385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F6321B-83F7-482C-817E-2688045EFC20}" type="datetimeFigureOut">
              <a:rPr lang="en-US"/>
              <a:pPr>
                <a:defRPr/>
              </a:pPr>
              <a:t>12/23/2023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B84D81-96C6-4ACC-B5FD-15F385316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>
            <a:alpha val="9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1533508"/>
            <a:ext cx="7124328" cy="2204988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ES_tradnl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Casa de la Palabra</a:t>
            </a:r>
            <a:br>
              <a:rPr lang="es-ES_tradnl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Historia de</a:t>
            </a:r>
            <a:br>
              <a:rPr lang="es-ES_tradnl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Salvación</a:t>
            </a:r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3135859" y="4365104"/>
            <a:ext cx="5536133" cy="2204987"/>
          </a:xfrm>
        </p:spPr>
        <p:txBody>
          <a:bodyPr/>
          <a:lstStyle/>
          <a:p>
            <a:pPr algn="r" eaLnBrk="1" hangingPunct="1"/>
            <a:r>
              <a:rPr lang="es-A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Reino de David</a:t>
            </a:r>
          </a:p>
          <a:p>
            <a:pPr algn="r" eaLnBrk="1" hangingPunct="1"/>
            <a:r>
              <a:rPr lang="es-AR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ENERO</a:t>
            </a:r>
          </a:p>
        </p:txBody>
      </p:sp>
      <p:pic>
        <p:nvPicPr>
          <p:cNvPr id="4" name="Picture 2" descr="G:\SJD\Logos\Logo San Juan Diego color.gif">
            <a:extLst>
              <a:ext uri="{FF2B5EF4-FFF2-40B4-BE49-F238E27FC236}">
                <a16:creationId xmlns:a16="http://schemas.microsoft.com/office/drawing/2014/main" id="{BB9D85E6-0BDF-46D7-82D2-030F4A1D6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biLevel thresh="75000"/>
          </a:blip>
          <a:srcRect/>
          <a:stretch>
            <a:fillRect/>
          </a:stretch>
        </p:blipFill>
        <p:spPr bwMode="auto">
          <a:xfrm>
            <a:off x="35496" y="765175"/>
            <a:ext cx="3698875" cy="542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466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347DED2-6832-2EC4-B8D9-92B1DC7F43F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20688" y="1107504"/>
            <a:ext cx="12191999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A3554D-42E9-CBB8-DCDD-FA4EC5D9A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90872"/>
          </a:xfrm>
          <a:solidFill>
            <a:schemeClr val="tx1">
              <a:lumMod val="50000"/>
              <a:lumOff val="50000"/>
              <a:alpha val="50000"/>
            </a:schemeClr>
          </a:solidFill>
        </p:spPr>
        <p:txBody>
          <a:bodyPr/>
          <a:lstStyle/>
          <a:p>
            <a:r>
              <a:rPr lang="es-A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Devuelve bien por mal vs. el vengativo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97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347DED2-6832-2EC4-B8D9-92B1DC7F43F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-180528" y="-6752"/>
            <a:ext cx="9640890" cy="771271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A3554D-42E9-CBB8-DCDD-FA4EC5D9A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40160"/>
          </a:xfrm>
          <a:solidFill>
            <a:schemeClr val="tx1">
              <a:lumMod val="50000"/>
              <a:lumOff val="50000"/>
              <a:alpha val="50000"/>
            </a:schemeClr>
          </a:solidFill>
        </p:spPr>
        <p:txBody>
          <a:bodyPr/>
          <a:lstStyle/>
          <a:p>
            <a:r>
              <a:rPr lang="es-A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s-E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Su caída no lo hunde vs. </a:t>
            </a:r>
            <a:br>
              <a:rPr lang="es-E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el derrotado.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85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6386AB4-348F-4AF2-A387-7AB87FE54C1A}"/>
              </a:ext>
            </a:extLst>
          </p:cNvPr>
          <p:cNvSpPr/>
          <p:nvPr/>
        </p:nvSpPr>
        <p:spPr>
          <a:xfrm>
            <a:off x="537486" y="2644170"/>
            <a:ext cx="80690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le decimos a </a:t>
            </a:r>
          </a:p>
          <a:p>
            <a:pPr algn="ctr"/>
            <a:r>
              <a:rPr lang="es-E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Palabra?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56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B545FE3-B54D-20DF-77B9-A6C33F5DC4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8966" y="-747464"/>
            <a:ext cx="5411546" cy="8161676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54D59-7287-8284-E18A-215D54939B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512" y="164653"/>
            <a:ext cx="4038600" cy="6504707"/>
          </a:xfrm>
          <a:solidFill>
            <a:srgbClr val="C00000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514350" indent="-514350" algn="ctr">
              <a:buFont typeface="+mj-lt"/>
              <a:buAutoNum type="arabicPeriod"/>
            </a:pPr>
            <a:endParaRPr lang="es-A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es-A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Buenos líderes</a:t>
            </a:r>
          </a:p>
          <a:p>
            <a:pPr marL="514350" indent="-514350" algn="ctr">
              <a:buFont typeface="+mj-lt"/>
              <a:buAutoNum type="arabicPeriod"/>
            </a:pPr>
            <a:endParaRPr lang="es-A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es-A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Esperar los tiempos de Dios</a:t>
            </a:r>
          </a:p>
          <a:p>
            <a:pPr marL="514350" indent="-514350" algn="ctr">
              <a:buFont typeface="+mj-lt"/>
              <a:buAutoNum type="arabicPeriod"/>
            </a:pPr>
            <a:endParaRPr lang="es-A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es-A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Ante la cruz, corazón noble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75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>
            <a:alpha val="9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1533508"/>
            <a:ext cx="7124328" cy="2204988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ES_tradnl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Casa de la Palabra</a:t>
            </a:r>
            <a:br>
              <a:rPr lang="es-ES_tradnl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Historia de</a:t>
            </a:r>
            <a:br>
              <a:rPr lang="es-ES_tradnl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Salvación</a:t>
            </a:r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3135859" y="4365104"/>
            <a:ext cx="5536133" cy="2204987"/>
          </a:xfrm>
        </p:spPr>
        <p:txBody>
          <a:bodyPr/>
          <a:lstStyle/>
          <a:p>
            <a:pPr algn="r" eaLnBrk="1" hangingPunct="1"/>
            <a:r>
              <a:rPr lang="es-A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Reino de David</a:t>
            </a:r>
          </a:p>
          <a:p>
            <a:pPr algn="r" eaLnBrk="1" hangingPunct="1"/>
            <a:r>
              <a:rPr lang="es-AR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ENERO</a:t>
            </a:r>
          </a:p>
        </p:txBody>
      </p:sp>
      <p:pic>
        <p:nvPicPr>
          <p:cNvPr id="4" name="Picture 2" descr="G:\SJD\Logos\Logo San Juan Diego color.gif">
            <a:extLst>
              <a:ext uri="{FF2B5EF4-FFF2-40B4-BE49-F238E27FC236}">
                <a16:creationId xmlns:a16="http://schemas.microsoft.com/office/drawing/2014/main" id="{BB9D85E6-0BDF-46D7-82D2-030F4A1D6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biLevel thresh="75000"/>
          </a:blip>
          <a:srcRect/>
          <a:stretch>
            <a:fillRect/>
          </a:stretch>
        </p:blipFill>
        <p:spPr bwMode="auto">
          <a:xfrm>
            <a:off x="35496" y="765175"/>
            <a:ext cx="3698875" cy="542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494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47ACBF-3518-4D77-A24E-8857E833AE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6" y="0"/>
            <a:ext cx="9115148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853D665-3254-4EE3-8715-A5C07932B96C}"/>
              </a:ext>
            </a:extLst>
          </p:cNvPr>
          <p:cNvSpPr/>
          <p:nvPr/>
        </p:nvSpPr>
        <p:spPr>
          <a:xfrm>
            <a:off x="-108520" y="404664"/>
            <a:ext cx="9793088" cy="1253556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D5F710-2098-4795-8943-FF61D6E27F66}"/>
              </a:ext>
            </a:extLst>
          </p:cNvPr>
          <p:cNvSpPr/>
          <p:nvPr/>
        </p:nvSpPr>
        <p:spPr>
          <a:xfrm>
            <a:off x="143508" y="615943"/>
            <a:ext cx="88569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HISTORIA DE LA SALVACIÓN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47ACBF-3518-4D77-A24E-8857E833A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5832" y="-295502"/>
            <a:ext cx="5824680" cy="878851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D5F710-2098-4795-8943-FF61D6E27F66}"/>
              </a:ext>
            </a:extLst>
          </p:cNvPr>
          <p:cNvSpPr/>
          <p:nvPr/>
        </p:nvSpPr>
        <p:spPr>
          <a:xfrm>
            <a:off x="-1116632" y="2001614"/>
            <a:ext cx="47525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4">
              <a:spcBef>
                <a:spcPts val="2400"/>
              </a:spcBef>
            </a:pPr>
            <a:r>
              <a:rPr lang="es-E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DAVID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442273-4A41-C199-2D5C-24E8512D6DF0}"/>
              </a:ext>
            </a:extLst>
          </p:cNvPr>
          <p:cNvSpPr txBox="1"/>
          <p:nvPr/>
        </p:nvSpPr>
        <p:spPr>
          <a:xfrm>
            <a:off x="251520" y="3509494"/>
            <a:ext cx="3104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Samuel 26, 7-25 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0950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6386AB4-348F-4AF2-A387-7AB87FE54C1A}"/>
              </a:ext>
            </a:extLst>
          </p:cNvPr>
          <p:cNvSpPr/>
          <p:nvPr/>
        </p:nvSpPr>
        <p:spPr>
          <a:xfrm>
            <a:off x="537486" y="3013501"/>
            <a:ext cx="8069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dice la Palabra?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81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47ACBF-3518-4D77-A24E-8857E833A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861387" y="-99392"/>
            <a:ext cx="14144955" cy="69573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25BFB6-D867-A52D-418C-015653C93064}"/>
              </a:ext>
            </a:extLst>
          </p:cNvPr>
          <p:cNvSpPr txBox="1"/>
          <p:nvPr/>
        </p:nvSpPr>
        <p:spPr>
          <a:xfrm>
            <a:off x="-1367" y="620688"/>
            <a:ext cx="4896544" cy="1077218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Combatió y venció a Goliat</a:t>
            </a:r>
          </a:p>
          <a:p>
            <a:pPr algn="ctr"/>
            <a:r>
              <a:rPr lang="es-A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Paciente y audaz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9846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47ACBF-3518-4D77-A24E-8857E833A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8520" y="-99392"/>
            <a:ext cx="10260547" cy="76954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E06A45-72A8-8767-8AE4-9D39DB76914B}"/>
              </a:ext>
            </a:extLst>
          </p:cNvPr>
          <p:cNvSpPr txBox="1"/>
          <p:nvPr/>
        </p:nvSpPr>
        <p:spPr>
          <a:xfrm>
            <a:off x="251520" y="2782669"/>
            <a:ext cx="3384376" cy="1200329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Rey de Israel</a:t>
            </a:r>
          </a:p>
          <a:p>
            <a:pPr algn="ctr"/>
            <a:r>
              <a:rPr lang="es-A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Hombre íntegro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370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47ACBF-3518-4D77-A24E-8857E833A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0528" y="-418705"/>
            <a:ext cx="10260547" cy="76954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E06A45-72A8-8767-8AE4-9D39DB76914B}"/>
              </a:ext>
            </a:extLst>
          </p:cNvPr>
          <p:cNvSpPr txBox="1"/>
          <p:nvPr/>
        </p:nvSpPr>
        <p:spPr>
          <a:xfrm>
            <a:off x="2483768" y="2924944"/>
            <a:ext cx="4320480" cy="1200329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Hombre humilde que sabe arrepentirse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5701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6386AB4-348F-4AF2-A387-7AB87FE54C1A}"/>
              </a:ext>
            </a:extLst>
          </p:cNvPr>
          <p:cNvSpPr/>
          <p:nvPr/>
        </p:nvSpPr>
        <p:spPr>
          <a:xfrm>
            <a:off x="537486" y="3013501"/>
            <a:ext cx="8069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nos dice la Palabra?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85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347DED2-6832-2EC4-B8D9-92B1DC7F43F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-315416"/>
            <a:ext cx="9144000" cy="732248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A3554D-42E9-CBB8-DCDD-FA4EC5D9A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656184"/>
          </a:xfrm>
          <a:solidFill>
            <a:schemeClr val="tx1">
              <a:lumMod val="50000"/>
              <a:lumOff val="50000"/>
              <a:alpha val="50000"/>
            </a:schemeClr>
          </a:solidFill>
        </p:spPr>
        <p:txBody>
          <a:bodyPr/>
          <a:lstStyle/>
          <a:p>
            <a:r>
              <a:rPr lang="es-A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s-E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Espera los tiempos de Dios vs. el impaciente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53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12292</TotalTime>
  <Words>131</Words>
  <Application>Microsoft Office PowerPoint</Application>
  <PresentationFormat>On-screen Show (4:3)</PresentationFormat>
  <Paragraphs>27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Cambria</vt:lpstr>
      <vt:lpstr>Office Theme</vt:lpstr>
      <vt:lpstr>Casa de la Palabra La Historia de  la Salvación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Espera los tiempos de Dios vs. el impaciente</vt:lpstr>
      <vt:lpstr>2. Devuelve bien por mal vs. el vengativo</vt:lpstr>
      <vt:lpstr>3. Su caída no lo hunde vs.  el derrotado.</vt:lpstr>
      <vt:lpstr>PowerPoint Presentation</vt:lpstr>
      <vt:lpstr>PowerPoint Presentation</vt:lpstr>
      <vt:lpstr>Casa de la Palabra La Historia de  la Salvación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de Música</dc:title>
  <dc:creator>Teologos</dc:creator>
  <cp:lastModifiedBy>H. Verónica López</cp:lastModifiedBy>
  <cp:revision>189</cp:revision>
  <dcterms:created xsi:type="dcterms:W3CDTF">2013-10-06T01:31:46Z</dcterms:created>
  <dcterms:modified xsi:type="dcterms:W3CDTF">2023-12-23T18:23:48Z</dcterms:modified>
</cp:coreProperties>
</file>