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4" r:id="rId2"/>
    <p:sldId id="257" r:id="rId3"/>
    <p:sldId id="408" r:id="rId4"/>
    <p:sldId id="440" r:id="rId5"/>
    <p:sldId id="422" r:id="rId6"/>
    <p:sldId id="441" r:id="rId7"/>
    <p:sldId id="431" r:id="rId8"/>
    <p:sldId id="442" r:id="rId9"/>
    <p:sldId id="443" r:id="rId10"/>
    <p:sldId id="423" r:id="rId11"/>
    <p:sldId id="413" r:id="rId12"/>
    <p:sldId id="444" r:id="rId13"/>
    <p:sldId id="445" r:id="rId14"/>
    <p:sldId id="426" r:id="rId15"/>
    <p:sldId id="432" r:id="rId16"/>
    <p:sldId id="44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07"/>
    <a:srgbClr val="009900"/>
    <a:srgbClr val="E0E0E0"/>
    <a:srgbClr val="D1D1D1"/>
    <a:srgbClr val="008000"/>
    <a:srgbClr val="00CC00"/>
    <a:srgbClr val="FFCC00"/>
    <a:srgbClr val="EAEAEA"/>
    <a:srgbClr val="F7F7F7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55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900B5-8732-48C7-91AE-5F32BD4FAA55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E29DF-C3C5-4D14-89B5-48B54A01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3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C300E-6FD3-402B-9438-752AA4AE2F2E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0213-C06F-4981-92E4-2314B9561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B5DF0-90D7-439E-B78D-6079161B0B43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935F9-6CFA-413C-B1E7-F1D18C51A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B03F-6A70-49D3-BDC9-9412E932D6A9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2496-B6A2-4ED4-AAC3-CAEF8770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A2A3-3C66-4425-ADE7-AAA161AC21B8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3F7C-531C-4034-A6C9-FC06E0F19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F0F3-B933-43E5-AAA6-C2E9DD276818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9A00-9A40-4321-9AF2-32799E4B3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5B97-A332-4787-8345-950A48D0224D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DF82-C538-44CA-BBA2-CB4FE0BDA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E474-2316-44A9-9711-399E77AA137A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0B40-E0DA-4555-819E-FF6709D6B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E184-968D-4C64-A797-5AF55B674313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0C16-7CD8-4467-AAC3-2F606EE6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4763-A0EA-4B24-8B0D-67BEA577B655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E984-A359-4A24-A0B7-324A54D25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208ED-4629-4302-83F5-126ABE88033F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3A87-5CCF-4930-B413-2EAC3E692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FEE6-F781-4EFF-972A-5480B5634FC0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7321-ADD2-4028-99F3-DFCB93D03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8A35-438E-4074-B5B7-787357D6FD30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93D8-30B4-4102-B4DB-BD0D91385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F6321B-83F7-482C-817E-2688045EFC20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B84D81-96C6-4ACC-B5FD-15F385316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533508"/>
            <a:ext cx="7124328" cy="2204988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de la Palabra</a:t>
            </a:r>
            <a:b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Historia de</a:t>
            </a:r>
            <a:b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Salvación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135859" y="4365104"/>
            <a:ext cx="5536133" cy="2204987"/>
          </a:xfrm>
        </p:spPr>
        <p:txBody>
          <a:bodyPr/>
          <a:lstStyle/>
          <a:p>
            <a:pPr algn="r" eaLnBrk="1" hangingPunct="1"/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Jesús, Dios con nosotros</a:t>
            </a:r>
          </a:p>
          <a:p>
            <a:pPr algn="r" eaLnBrk="1" hangingPunct="1"/>
            <a:r>
              <a:rPr lang="es-A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MARZO</a:t>
            </a:r>
          </a:p>
        </p:txBody>
      </p:sp>
      <p:pic>
        <p:nvPicPr>
          <p:cNvPr id="4" name="Picture 2" descr="G:\SJD\Logos\Logo San Juan Diego color.gif">
            <a:extLst>
              <a:ext uri="{FF2B5EF4-FFF2-40B4-BE49-F238E27FC236}">
                <a16:creationId xmlns:a16="http://schemas.microsoft.com/office/drawing/2014/main" id="{BB9D85E6-0BDF-46D7-82D2-030F4A1D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</a:blip>
          <a:srcRect/>
          <a:stretch>
            <a:fillRect/>
          </a:stretch>
        </p:blipFill>
        <p:spPr bwMode="auto">
          <a:xfrm>
            <a:off x="35496" y="765175"/>
            <a:ext cx="369887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46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386AB4-348F-4AF2-A387-7AB87FE54C1A}"/>
              </a:ext>
            </a:extLst>
          </p:cNvPr>
          <p:cNvSpPr/>
          <p:nvPr/>
        </p:nvSpPr>
        <p:spPr>
          <a:xfrm>
            <a:off x="537486" y="3013501"/>
            <a:ext cx="80690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medios nos pueden ayudar? 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5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47DED2-6832-2EC4-B8D9-92B1DC7F4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15416"/>
            <a:ext cx="9144000" cy="73224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A3554D-42E9-CBB8-DCDD-FA4EC5D9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656184"/>
          </a:xfrm>
          <a:solidFill>
            <a:schemeClr val="tx1">
              <a:lumMod val="50000"/>
              <a:lumOff val="50000"/>
              <a:alpha val="50000"/>
            </a:schemeClr>
          </a:solidFill>
        </p:spPr>
        <p:txBody>
          <a:bodyPr/>
          <a:lstStyle/>
          <a:p>
            <a:r>
              <a:rPr lang="es-A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Leer la Palabra de Dios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84F00-C00A-2DAB-81D7-4A539B88A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2DD011-A1B0-E7FC-11B3-A4097B6F25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729828" y="-147098"/>
            <a:ext cx="9873828" cy="71521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B74EC1-D43A-58CC-A572-2D1C3B28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656184"/>
          </a:xfrm>
          <a:solidFill>
            <a:schemeClr val="tx1">
              <a:lumMod val="50000"/>
              <a:lumOff val="50000"/>
              <a:alpha val="50000"/>
            </a:schemeClr>
          </a:solidFill>
        </p:spPr>
        <p:txBody>
          <a:bodyPr/>
          <a:lstStyle/>
          <a:p>
            <a:r>
              <a:rPr lang="es-A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Misa y Visita al Santísimo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5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1B138-D8CE-5E42-8DD0-85E2137CE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E26165-15F1-214C-DE3D-9F94674B7D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482" y="-2307"/>
            <a:ext cx="9132916" cy="685522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3AA8C8-2B82-2CDF-B979-99644588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656184"/>
          </a:xfrm>
          <a:solidFill>
            <a:schemeClr val="tx1">
              <a:lumMod val="50000"/>
              <a:lumOff val="50000"/>
              <a:alpha val="50000"/>
            </a:schemeClr>
          </a:solidFill>
        </p:spPr>
        <p:txBody>
          <a:bodyPr/>
          <a:lstStyle/>
          <a:p>
            <a:r>
              <a:rPr lang="es-A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Invertir tiempo con la comunidad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9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386AB4-348F-4AF2-A387-7AB87FE54C1A}"/>
              </a:ext>
            </a:extLst>
          </p:cNvPr>
          <p:cNvSpPr/>
          <p:nvPr/>
        </p:nvSpPr>
        <p:spPr>
          <a:xfrm>
            <a:off x="537486" y="3013501"/>
            <a:ext cx="8069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Tarea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47DED2-6832-2EC4-B8D9-92B1DC7F4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75196" y="-535608"/>
            <a:ext cx="7393608" cy="7393608"/>
          </a:xfrm>
        </p:spPr>
      </p:pic>
    </p:spTree>
    <p:extLst>
      <p:ext uri="{BB962C8B-B14F-4D97-AF65-F5344CB8AC3E}">
        <p14:creationId xmlns:p14="http://schemas.microsoft.com/office/powerpoint/2010/main" val="33049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92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9AB159-29DB-5CAF-E927-46F9E9541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4AD-5D9D-9A05-6D90-4F46C95E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4" y="1533508"/>
            <a:ext cx="7124328" cy="2204988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de la Palabra</a:t>
            </a:r>
            <a:b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Historia de</a:t>
            </a:r>
            <a:b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Salvación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A4267552-6D7A-3173-E2E7-211EE3059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859" y="4365104"/>
            <a:ext cx="5536133" cy="2204987"/>
          </a:xfrm>
        </p:spPr>
        <p:txBody>
          <a:bodyPr/>
          <a:lstStyle/>
          <a:p>
            <a:pPr algn="r" eaLnBrk="1" hangingPunct="1"/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Jesús, Dios con nosotros</a:t>
            </a:r>
          </a:p>
          <a:p>
            <a:pPr algn="r" eaLnBrk="1" hangingPunct="1"/>
            <a:r>
              <a:rPr lang="es-A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MARZO</a:t>
            </a:r>
          </a:p>
        </p:txBody>
      </p:sp>
      <p:pic>
        <p:nvPicPr>
          <p:cNvPr id="4" name="Picture 2" descr="G:\SJD\Logos\Logo San Juan Diego color.gif">
            <a:extLst>
              <a:ext uri="{FF2B5EF4-FFF2-40B4-BE49-F238E27FC236}">
                <a16:creationId xmlns:a16="http://schemas.microsoft.com/office/drawing/2014/main" id="{22D0B1A7-06A1-0F35-1445-88812D6EE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</a:blip>
          <a:srcRect/>
          <a:stretch>
            <a:fillRect/>
          </a:stretch>
        </p:blipFill>
        <p:spPr bwMode="auto">
          <a:xfrm>
            <a:off x="35496" y="765175"/>
            <a:ext cx="369887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055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" y="0"/>
            <a:ext cx="911514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53D665-3254-4EE3-8715-A5C07932B96C}"/>
              </a:ext>
            </a:extLst>
          </p:cNvPr>
          <p:cNvSpPr/>
          <p:nvPr/>
        </p:nvSpPr>
        <p:spPr>
          <a:xfrm>
            <a:off x="-108520" y="404664"/>
            <a:ext cx="9793088" cy="12535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D5F710-2098-4795-8943-FF61D6E27F66}"/>
              </a:ext>
            </a:extLst>
          </p:cNvPr>
          <p:cNvSpPr/>
          <p:nvPr/>
        </p:nvSpPr>
        <p:spPr>
          <a:xfrm>
            <a:off x="143508" y="615943"/>
            <a:ext cx="8856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HISTORIA DE LA SALVACIÓN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5832" y="-99392"/>
            <a:ext cx="5824680" cy="80033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D5F710-2098-4795-8943-FF61D6E27F66}"/>
              </a:ext>
            </a:extLst>
          </p:cNvPr>
          <p:cNvSpPr/>
          <p:nvPr/>
        </p:nvSpPr>
        <p:spPr>
          <a:xfrm>
            <a:off x="-1116632" y="2505670"/>
            <a:ext cx="47525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spcBef>
                <a:spcPts val="2400"/>
              </a:spcBef>
            </a:pPr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JESÚS</a:t>
            </a:r>
          </a:p>
        </p:txBody>
      </p:sp>
    </p:spTree>
    <p:extLst>
      <p:ext uri="{BB962C8B-B14F-4D97-AF65-F5344CB8AC3E}">
        <p14:creationId xmlns:p14="http://schemas.microsoft.com/office/powerpoint/2010/main" val="2653095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0AD88-5F91-E400-40B7-3392C3ACA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13B344-44A2-E462-802D-3DCEE3504EC1}"/>
              </a:ext>
            </a:extLst>
          </p:cNvPr>
          <p:cNvSpPr txBox="1"/>
          <p:nvPr/>
        </p:nvSpPr>
        <p:spPr>
          <a:xfrm>
            <a:off x="251520" y="3509494"/>
            <a:ext cx="310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770102-881A-5277-CE0F-A0734AB2E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769768"/>
            <a:ext cx="2736304" cy="1899592"/>
          </a:xfr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 cosas para saber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C73509-0D27-291A-19F8-79B14DC03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1840" y="4769768"/>
            <a:ext cx="6804248" cy="20882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A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Nació milagrosamente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Existió desde siempre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Murió por amor y resucitó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9A1EE0-97E8-6286-2BA7-8FE2230451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30778" y="0"/>
            <a:ext cx="6282444" cy="4707817"/>
          </a:xfrm>
        </p:spPr>
      </p:pic>
    </p:spTree>
    <p:extLst>
      <p:ext uri="{BB962C8B-B14F-4D97-AF65-F5344CB8AC3E}">
        <p14:creationId xmlns:p14="http://schemas.microsoft.com/office/powerpoint/2010/main" val="3139784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386AB4-348F-4AF2-A387-7AB87FE54C1A}"/>
              </a:ext>
            </a:extLst>
          </p:cNvPr>
          <p:cNvSpPr/>
          <p:nvPr/>
        </p:nvSpPr>
        <p:spPr>
          <a:xfrm>
            <a:off x="537486" y="3013501"/>
            <a:ext cx="8069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dice la Palabra?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CE022-2596-B3F1-23DB-BA05F6FC7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60BE53-0092-2D79-AEC2-E65E801F0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6677" y="1137484"/>
            <a:ext cx="10027189" cy="59639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B6B3D7-82D4-65D5-0F03-01C420F0CD24}"/>
              </a:ext>
            </a:extLst>
          </p:cNvPr>
          <p:cNvSpPr/>
          <p:nvPr/>
        </p:nvSpPr>
        <p:spPr>
          <a:xfrm>
            <a:off x="1511660" y="188640"/>
            <a:ext cx="61206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spcBef>
                <a:spcPts val="2400"/>
              </a:spcBef>
            </a:pPr>
            <a:r>
              <a:rPr lang="es-E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Lc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24, 13-35</a:t>
            </a:r>
          </a:p>
        </p:txBody>
      </p:sp>
    </p:spTree>
    <p:extLst>
      <p:ext uri="{BB962C8B-B14F-4D97-AF65-F5344CB8AC3E}">
        <p14:creationId xmlns:p14="http://schemas.microsoft.com/office/powerpoint/2010/main" val="3154583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7ACBF-3518-4D77-A24E-8857E833A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09637" y="-49696"/>
            <a:ext cx="12163273" cy="6957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25BFB6-D867-A52D-418C-015653C93064}"/>
              </a:ext>
            </a:extLst>
          </p:cNvPr>
          <p:cNvSpPr txBox="1"/>
          <p:nvPr/>
        </p:nvSpPr>
        <p:spPr>
          <a:xfrm>
            <a:off x="1695300" y="620688"/>
            <a:ext cx="6189068" cy="707886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Jesús está en su PALABRA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84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D90ED-9519-257A-C912-E17BF189A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D0233D-CED1-5936-AFBD-A853CB732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198270" y="755821"/>
            <a:ext cx="6957392" cy="5218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85E716-B3CE-40B1-DB18-8835BAD6817E}"/>
              </a:ext>
            </a:extLst>
          </p:cNvPr>
          <p:cNvSpPr txBox="1"/>
          <p:nvPr/>
        </p:nvSpPr>
        <p:spPr>
          <a:xfrm>
            <a:off x="323528" y="2705725"/>
            <a:ext cx="3456384" cy="212365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Jesús está </a:t>
            </a:r>
          </a:p>
          <a:p>
            <a:pPr algn="ctr"/>
            <a:r>
              <a:rPr lang="es-A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 la EUCARISTÍA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97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BE5DE-167B-96EA-0BB3-427881795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3E4AA-AA29-C1D1-694D-A2C7AD410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262" y="-72008"/>
            <a:ext cx="9276522" cy="6957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8DCD4C-60B5-29DB-568E-C641B4C1B1E9}"/>
              </a:ext>
            </a:extLst>
          </p:cNvPr>
          <p:cNvSpPr txBox="1"/>
          <p:nvPr/>
        </p:nvSpPr>
        <p:spPr>
          <a:xfrm>
            <a:off x="1189433" y="548680"/>
            <a:ext cx="6765132" cy="707886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Jesús está en la COMUNIDAD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130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12522</TotalTime>
  <Words>111</Words>
  <Application>Microsoft Office PowerPoint</Application>
  <PresentationFormat>On-screen Show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Office Theme</vt:lpstr>
      <vt:lpstr>Casa de la Palabra La Historia de  la Salvación</vt:lpstr>
      <vt:lpstr>PowerPoint Presentation</vt:lpstr>
      <vt:lpstr>PowerPoint Presentation</vt:lpstr>
      <vt:lpstr>3 cosas para saber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Leer la Palabra de Dios</vt:lpstr>
      <vt:lpstr>2. Misa y Visita al Santísimo</vt:lpstr>
      <vt:lpstr>3. Invertir tiempo con la comunidad</vt:lpstr>
      <vt:lpstr>PowerPoint Presentation</vt:lpstr>
      <vt:lpstr>PowerPoint Presentation</vt:lpstr>
      <vt:lpstr>Casa de la Palabra La Historia de  la Salvación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de Música</dc:title>
  <dc:creator>Teologos</dc:creator>
  <cp:lastModifiedBy>Society of Mary</cp:lastModifiedBy>
  <cp:revision>190</cp:revision>
  <dcterms:created xsi:type="dcterms:W3CDTF">2013-10-06T01:31:46Z</dcterms:created>
  <dcterms:modified xsi:type="dcterms:W3CDTF">2024-02-28T03:48:45Z</dcterms:modified>
</cp:coreProperties>
</file>