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34" r:id="rId2"/>
    <p:sldId id="257" r:id="rId3"/>
    <p:sldId id="447" r:id="rId4"/>
    <p:sldId id="408" r:id="rId5"/>
    <p:sldId id="451" r:id="rId6"/>
    <p:sldId id="440" r:id="rId7"/>
    <p:sldId id="422" r:id="rId8"/>
    <p:sldId id="441" r:id="rId9"/>
    <p:sldId id="423" r:id="rId10"/>
    <p:sldId id="431" r:id="rId11"/>
    <p:sldId id="442" r:id="rId12"/>
    <p:sldId id="443" r:id="rId13"/>
    <p:sldId id="426" r:id="rId14"/>
    <p:sldId id="432" r:id="rId15"/>
    <p:sldId id="452" r:id="rId16"/>
    <p:sldId id="453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07"/>
    <a:srgbClr val="009900"/>
    <a:srgbClr val="E0E0E0"/>
    <a:srgbClr val="D1D1D1"/>
    <a:srgbClr val="008000"/>
    <a:srgbClr val="00CC00"/>
    <a:srgbClr val="FFCC00"/>
    <a:srgbClr val="EAEAEA"/>
    <a:srgbClr val="F7F7F7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63" d="100"/>
          <a:sy n="63" d="100"/>
        </p:scale>
        <p:origin x="67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900B5-8732-48C7-91AE-5F32BD4FAA55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E29DF-C3C5-4D14-89B5-48B54A0187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35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C300E-6FD3-402B-9438-752AA4AE2F2E}" type="datetimeFigureOut">
              <a:rPr lang="en-US"/>
              <a:pPr>
                <a:defRPr/>
              </a:pPr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20213-C06F-4981-92E4-2314B9561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B5DF0-90D7-439E-B78D-6079161B0B43}" type="datetimeFigureOut">
              <a:rPr lang="en-US"/>
              <a:pPr>
                <a:defRPr/>
              </a:pPr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935F9-6CFA-413C-B1E7-F1D18C51A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9B03F-6A70-49D3-BDC9-9412E932D6A9}" type="datetimeFigureOut">
              <a:rPr lang="en-US"/>
              <a:pPr>
                <a:defRPr/>
              </a:pPr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62496-B6A2-4ED4-AAC3-CAEF87703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DA2A3-3C66-4425-ADE7-AAA161AC21B8}" type="datetimeFigureOut">
              <a:rPr lang="en-US"/>
              <a:pPr>
                <a:defRPr/>
              </a:pPr>
              <a:t>3/26/2024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B3F7C-531C-4034-A6C9-FC06E0F190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0F0F3-B933-43E5-AAA6-C2E9DD276818}" type="datetimeFigureOut">
              <a:rPr lang="en-US"/>
              <a:pPr>
                <a:defRPr/>
              </a:pPr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79A00-9A40-4321-9AF2-32799E4B3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55B97-A332-4787-8345-950A48D0224D}" type="datetimeFigureOut">
              <a:rPr lang="en-US"/>
              <a:pPr>
                <a:defRPr/>
              </a:pPr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DF82-C538-44CA-BBA2-CB4FE0BDA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CE474-2316-44A9-9711-399E77AA137A}" type="datetimeFigureOut">
              <a:rPr lang="en-US"/>
              <a:pPr>
                <a:defRPr/>
              </a:pPr>
              <a:t>3/26/2024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A0B40-E0DA-4555-819E-FF6709D6B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AE184-968D-4C64-A797-5AF55B674313}" type="datetimeFigureOut">
              <a:rPr lang="en-US"/>
              <a:pPr>
                <a:defRPr/>
              </a:pPr>
              <a:t>3/26/2024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70C16-7CD8-4467-AAC3-2F606EE65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94763-A0EA-4B24-8B0D-67BEA577B655}" type="datetimeFigureOut">
              <a:rPr lang="en-US"/>
              <a:pPr>
                <a:defRPr/>
              </a:pPr>
              <a:t>3/26/2024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8E984-A359-4A24-A0B7-324A54D25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208ED-4629-4302-83F5-126ABE88033F}" type="datetimeFigureOut">
              <a:rPr lang="en-US"/>
              <a:pPr>
                <a:defRPr/>
              </a:pPr>
              <a:t>3/26/2024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53A87-5CCF-4930-B413-2EAC3E692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BFEE6-F781-4EFF-972A-5480B5634FC0}" type="datetimeFigureOut">
              <a:rPr lang="en-US"/>
              <a:pPr>
                <a:defRPr/>
              </a:pPr>
              <a:t>3/26/2024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D7321-ADD2-4028-99F3-DFCB93D03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18A35-438E-4074-B5B7-787357D6FD30}" type="datetimeFigureOut">
              <a:rPr lang="en-US"/>
              <a:pPr>
                <a:defRPr/>
              </a:pPr>
              <a:t>3/26/2024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293D8-30B4-4102-B4DB-BD0D91385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F6321B-83F7-482C-817E-2688045EFC20}" type="datetimeFigureOut">
              <a:rPr lang="en-US"/>
              <a:pPr>
                <a:defRPr/>
              </a:pPr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B84D81-96C6-4ACC-B5FD-15F385316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>
            <a:alpha val="9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1533508"/>
            <a:ext cx="7124328" cy="2204988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ES_tradnl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Casa de la Palabra</a:t>
            </a:r>
            <a:br>
              <a:rPr lang="es-ES_tradnl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Historia de</a:t>
            </a:r>
            <a:br>
              <a:rPr lang="es-ES_tradnl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Salvación</a:t>
            </a:r>
            <a:endParaRPr 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3135859" y="4365104"/>
            <a:ext cx="5536133" cy="2204987"/>
          </a:xfrm>
        </p:spPr>
        <p:txBody>
          <a:bodyPr/>
          <a:lstStyle/>
          <a:p>
            <a:pPr algn="r" eaLnBrk="1" hangingPunct="1"/>
            <a:r>
              <a:rPr lang="es-A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 Pedro: el liderazgo</a:t>
            </a:r>
          </a:p>
          <a:p>
            <a:pPr algn="r" eaLnBrk="1" hangingPunct="1"/>
            <a:r>
              <a:rPr lang="es-AR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ABRIL</a:t>
            </a:r>
          </a:p>
        </p:txBody>
      </p:sp>
      <p:pic>
        <p:nvPicPr>
          <p:cNvPr id="4" name="Picture 2" descr="G:\SJD\Logos\Logo San Juan Diego color.gif">
            <a:extLst>
              <a:ext uri="{FF2B5EF4-FFF2-40B4-BE49-F238E27FC236}">
                <a16:creationId xmlns:a16="http://schemas.microsoft.com/office/drawing/2014/main" id="{BB9D85E6-0BDF-46D7-82D2-030F4A1D6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biLevel thresh="75000"/>
          </a:blip>
          <a:srcRect/>
          <a:stretch>
            <a:fillRect/>
          </a:stretch>
        </p:blipFill>
        <p:spPr bwMode="auto">
          <a:xfrm>
            <a:off x="35496" y="765175"/>
            <a:ext cx="3698875" cy="542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466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47ACBF-3518-4D77-A24E-8857E833A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1490" y="-7251"/>
            <a:ext cx="9448026" cy="71086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25BFB6-D867-A52D-418C-015653C93064}"/>
              </a:ext>
            </a:extLst>
          </p:cNvPr>
          <p:cNvSpPr txBox="1"/>
          <p:nvPr/>
        </p:nvSpPr>
        <p:spPr>
          <a:xfrm>
            <a:off x="647564" y="5733256"/>
            <a:ext cx="7848872" cy="769441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OBEDECER al Señor y su Iglesia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9846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D90ED-9519-257A-C912-E17BF189A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D0233D-CED1-5936-AFBD-A853CB732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00608" y="17240"/>
            <a:ext cx="10945216" cy="68407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85E716-B3CE-40B1-DB18-8835BAD6817E}"/>
              </a:ext>
            </a:extLst>
          </p:cNvPr>
          <p:cNvSpPr txBox="1"/>
          <p:nvPr/>
        </p:nvSpPr>
        <p:spPr>
          <a:xfrm>
            <a:off x="467544" y="5589240"/>
            <a:ext cx="8424936" cy="769441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TESTIMONIAR la obra del Señor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9979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3BE5DE-167B-96EA-0BB3-427881795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03E4AA-AA29-C1D1-694D-A2C7AD410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6263" y="188640"/>
            <a:ext cx="9748293" cy="64988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8DCD4C-60B5-29DB-568E-C641B4C1B1E9}"/>
              </a:ext>
            </a:extLst>
          </p:cNvPr>
          <p:cNvSpPr txBox="1"/>
          <p:nvPr/>
        </p:nvSpPr>
        <p:spPr>
          <a:xfrm>
            <a:off x="1189434" y="5661248"/>
            <a:ext cx="6765132" cy="707886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Mantenernos HUMILDES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4130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6386AB4-348F-4AF2-A387-7AB87FE54C1A}"/>
              </a:ext>
            </a:extLst>
          </p:cNvPr>
          <p:cNvSpPr/>
          <p:nvPr/>
        </p:nvSpPr>
        <p:spPr>
          <a:xfrm>
            <a:off x="537486" y="3013501"/>
            <a:ext cx="80690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Tarea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56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347DED2-6832-2EC4-B8D9-92B1DC7F43F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-1980728" y="274340"/>
            <a:ext cx="11216569" cy="630932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D399EC-2641-E8F8-AC11-41DF2A0875E3}"/>
              </a:ext>
            </a:extLst>
          </p:cNvPr>
          <p:cNvSpPr txBox="1"/>
          <p:nvPr/>
        </p:nvSpPr>
        <p:spPr>
          <a:xfrm>
            <a:off x="251520" y="4365104"/>
            <a:ext cx="4464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i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“No temas, de ahora en adelante, serás pescador de hombres”</a:t>
            </a:r>
            <a:endParaRPr lang="en-US" sz="3600" i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97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347DED2-6832-2EC4-B8D9-92B1DC7F43F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0"/>
            <a:ext cx="9791200" cy="73434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D399EC-2641-E8F8-AC11-41DF2A0875E3}"/>
              </a:ext>
            </a:extLst>
          </p:cNvPr>
          <p:cNvSpPr txBox="1"/>
          <p:nvPr/>
        </p:nvSpPr>
        <p:spPr>
          <a:xfrm>
            <a:off x="3851920" y="116632"/>
            <a:ext cx="56886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“Las puertas del infierno no prevalecerán contra mi Iglesia”</a:t>
            </a:r>
            <a:endParaRPr lang="en-US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258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>
            <a:alpha val="9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1533508"/>
            <a:ext cx="7124328" cy="2204988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ES_tradnl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Casa de la Palabra</a:t>
            </a:r>
            <a:br>
              <a:rPr lang="es-ES_tradnl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Historia de</a:t>
            </a:r>
            <a:br>
              <a:rPr lang="es-ES_tradnl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Salvación</a:t>
            </a:r>
            <a:endParaRPr 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3135859" y="4365104"/>
            <a:ext cx="5536133" cy="2204987"/>
          </a:xfrm>
        </p:spPr>
        <p:txBody>
          <a:bodyPr/>
          <a:lstStyle/>
          <a:p>
            <a:pPr algn="r" eaLnBrk="1" hangingPunct="1"/>
            <a:r>
              <a:rPr lang="es-A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 Pedro: el liderazgo</a:t>
            </a:r>
          </a:p>
          <a:p>
            <a:pPr algn="r" eaLnBrk="1" hangingPunct="1"/>
            <a:r>
              <a:rPr lang="es-AR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ABRIL</a:t>
            </a:r>
          </a:p>
        </p:txBody>
      </p:sp>
      <p:pic>
        <p:nvPicPr>
          <p:cNvPr id="4" name="Picture 2" descr="G:\SJD\Logos\Logo San Juan Diego color.gif">
            <a:extLst>
              <a:ext uri="{FF2B5EF4-FFF2-40B4-BE49-F238E27FC236}">
                <a16:creationId xmlns:a16="http://schemas.microsoft.com/office/drawing/2014/main" id="{BB9D85E6-0BDF-46D7-82D2-030F4A1D6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biLevel thresh="75000"/>
          </a:blip>
          <a:srcRect/>
          <a:stretch>
            <a:fillRect/>
          </a:stretch>
        </p:blipFill>
        <p:spPr bwMode="auto">
          <a:xfrm>
            <a:off x="35496" y="765175"/>
            <a:ext cx="3698875" cy="542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0885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47ACBF-3518-4D77-A24E-8857E833AE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6" y="0"/>
            <a:ext cx="9115148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853D665-3254-4EE3-8715-A5C07932B96C}"/>
              </a:ext>
            </a:extLst>
          </p:cNvPr>
          <p:cNvSpPr/>
          <p:nvPr/>
        </p:nvSpPr>
        <p:spPr>
          <a:xfrm>
            <a:off x="-108520" y="404664"/>
            <a:ext cx="9793088" cy="1253556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D5F710-2098-4795-8943-FF61D6E27F66}"/>
              </a:ext>
            </a:extLst>
          </p:cNvPr>
          <p:cNvSpPr/>
          <p:nvPr/>
        </p:nvSpPr>
        <p:spPr>
          <a:xfrm>
            <a:off x="143508" y="615943"/>
            <a:ext cx="88569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HISTORIA DE LA SALVACIÓN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2C81F-775D-DB77-43E5-20FC5FAD7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child and an old person&#10;&#10;Description automatically generated">
            <a:extLst>
              <a:ext uri="{FF2B5EF4-FFF2-40B4-BE49-F238E27FC236}">
                <a16:creationId xmlns:a16="http://schemas.microsoft.com/office/drawing/2014/main" id="{9B925651-4285-E18B-3D2F-66E4539F5A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-464604"/>
            <a:ext cx="7787208" cy="7787208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597A97E-5B59-C1CD-0F8A-EC719D8D25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901364" y="-213172"/>
            <a:ext cx="5341271" cy="7284344"/>
          </a:xfrm>
        </p:spPr>
      </p:pic>
      <p:pic>
        <p:nvPicPr>
          <p:cNvPr id="10" name="Picture 9" descr="A person with a beard and a beard wearing a necklace&#10;&#10;Description automatically generated">
            <a:extLst>
              <a:ext uri="{FF2B5EF4-FFF2-40B4-BE49-F238E27FC236}">
                <a16:creationId xmlns:a16="http://schemas.microsoft.com/office/drawing/2014/main" id="{408B1131-210A-B198-488D-04A9E91806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-650105"/>
            <a:ext cx="5406940" cy="8158209"/>
          </a:xfrm>
          <a:prstGeom prst="rect">
            <a:avLst/>
          </a:prstGeom>
        </p:spPr>
      </p:pic>
      <p:pic>
        <p:nvPicPr>
          <p:cNvPr id="12" name="Picture 11" descr="A person with a beard and a white beard&#10;&#10;Description automatically generated">
            <a:extLst>
              <a:ext uri="{FF2B5EF4-FFF2-40B4-BE49-F238E27FC236}">
                <a16:creationId xmlns:a16="http://schemas.microsoft.com/office/drawing/2014/main" id="{BB618C9A-FA59-4EB7-FCE9-26BBB3718F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2040"/>
            <a:ext cx="7170564" cy="71705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A56C1E-88DF-2D25-E45B-F807369FEE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764704"/>
            <a:ext cx="9620740" cy="49043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DC3179-990B-69DD-1779-5005AB066B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0396" y="51352"/>
            <a:ext cx="5152239" cy="771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16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47ACBF-3518-4D77-A24E-8857E833A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68560" y="-54768"/>
            <a:ext cx="10420231" cy="69127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D5F710-2098-4795-8943-FF61D6E27F66}"/>
              </a:ext>
            </a:extLst>
          </p:cNvPr>
          <p:cNvSpPr/>
          <p:nvPr/>
        </p:nvSpPr>
        <p:spPr>
          <a:xfrm>
            <a:off x="3450343" y="2780928"/>
            <a:ext cx="64807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4">
              <a:spcBef>
                <a:spcPts val="2400"/>
              </a:spcBef>
            </a:pPr>
            <a:r>
              <a:rPr lang="es-E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SAN PEDRO</a:t>
            </a:r>
          </a:p>
        </p:txBody>
      </p:sp>
    </p:spTree>
    <p:extLst>
      <p:ext uri="{BB962C8B-B14F-4D97-AF65-F5344CB8AC3E}">
        <p14:creationId xmlns:p14="http://schemas.microsoft.com/office/powerpoint/2010/main" val="26530950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47ACBF-3518-4D77-A24E-8857E833A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96792" y="446806"/>
            <a:ext cx="10420231" cy="586137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D5F710-2098-4795-8943-FF61D6E27F66}"/>
              </a:ext>
            </a:extLst>
          </p:cNvPr>
          <p:cNvSpPr/>
          <p:nvPr/>
        </p:nvSpPr>
        <p:spPr>
          <a:xfrm>
            <a:off x="2843808" y="764704"/>
            <a:ext cx="64807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4">
              <a:spcBef>
                <a:spcPts val="2400"/>
              </a:spcBef>
            </a:pPr>
            <a:r>
              <a:rPr lang="es-ES" sz="54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Lc</a:t>
            </a:r>
            <a:r>
              <a:rPr lang="es-ES" sz="5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 5, 1-11</a:t>
            </a:r>
          </a:p>
        </p:txBody>
      </p:sp>
    </p:spTree>
    <p:extLst>
      <p:ext uri="{BB962C8B-B14F-4D97-AF65-F5344CB8AC3E}">
        <p14:creationId xmlns:p14="http://schemas.microsoft.com/office/powerpoint/2010/main" val="6459341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A0AD88-5F91-E400-40B7-3392C3ACA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13B344-44A2-E462-802D-3DCEE3504EC1}"/>
              </a:ext>
            </a:extLst>
          </p:cNvPr>
          <p:cNvSpPr txBox="1"/>
          <p:nvPr/>
        </p:nvSpPr>
        <p:spPr>
          <a:xfrm>
            <a:off x="251520" y="3509494"/>
            <a:ext cx="3104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9770102-881A-5277-CE0F-A0734AB2E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841776"/>
            <a:ext cx="2736304" cy="1899592"/>
          </a:xfr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s-A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 cosas para saber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C73509-0D27-291A-19F8-79B14DC034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07904" y="4769768"/>
            <a:ext cx="5112568" cy="208823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A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Uno de los primeros</a:t>
            </a:r>
          </a:p>
          <a:p>
            <a:pPr marL="514350" indent="-514350">
              <a:buFont typeface="+mj-lt"/>
              <a:buAutoNum type="arabicPeriod"/>
            </a:pPr>
            <a:r>
              <a:rPr lang="es-A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Círculo íntimo</a:t>
            </a:r>
          </a:p>
          <a:p>
            <a:pPr marL="514350" indent="-514350">
              <a:buFont typeface="+mj-lt"/>
              <a:buAutoNum type="arabicPeriod"/>
            </a:pPr>
            <a:r>
              <a:rPr lang="es-A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No era perfecto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79A1EE0-97E8-6286-2BA7-8FE2230451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39281" y="116632"/>
            <a:ext cx="8265438" cy="4653136"/>
          </a:xfrm>
        </p:spPr>
      </p:pic>
    </p:spTree>
    <p:extLst>
      <p:ext uri="{BB962C8B-B14F-4D97-AF65-F5344CB8AC3E}">
        <p14:creationId xmlns:p14="http://schemas.microsoft.com/office/powerpoint/2010/main" val="3139784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6386AB4-348F-4AF2-A387-7AB87FE54C1A}"/>
              </a:ext>
            </a:extLst>
          </p:cNvPr>
          <p:cNvSpPr/>
          <p:nvPr/>
        </p:nvSpPr>
        <p:spPr>
          <a:xfrm>
            <a:off x="537486" y="3013501"/>
            <a:ext cx="8069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dice la Palabra?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81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BCE022-2596-B3F1-23DB-BA05F6FC7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60BE53-0092-2D79-AEC2-E65E801F0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4" y="-233510"/>
            <a:ext cx="9529025" cy="70915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1B6B3D7-82D4-65D5-0F03-01C420F0CD24}"/>
              </a:ext>
            </a:extLst>
          </p:cNvPr>
          <p:cNvSpPr/>
          <p:nvPr/>
        </p:nvSpPr>
        <p:spPr>
          <a:xfrm>
            <a:off x="-1116632" y="5157192"/>
            <a:ext cx="604867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4" algn="ctr">
              <a:spcBef>
                <a:spcPts val="2400"/>
              </a:spcBef>
            </a:pPr>
            <a:r>
              <a:rPr lang="es-E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Jesús nos llama al liderazgo</a:t>
            </a:r>
          </a:p>
        </p:txBody>
      </p:sp>
    </p:spTree>
    <p:extLst>
      <p:ext uri="{BB962C8B-B14F-4D97-AF65-F5344CB8AC3E}">
        <p14:creationId xmlns:p14="http://schemas.microsoft.com/office/powerpoint/2010/main" val="31545831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6386AB4-348F-4AF2-A387-7AB87FE54C1A}"/>
              </a:ext>
            </a:extLst>
          </p:cNvPr>
          <p:cNvSpPr/>
          <p:nvPr/>
        </p:nvSpPr>
        <p:spPr>
          <a:xfrm>
            <a:off x="537486" y="3013501"/>
            <a:ext cx="80690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medios nos pueden ayudar? 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85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13074</TotalTime>
  <Words>118</Words>
  <Application>Microsoft Office PowerPoint</Application>
  <PresentationFormat>On-screen Show (4:3)</PresentationFormat>
  <Paragraphs>23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Cambria</vt:lpstr>
      <vt:lpstr>Office Theme</vt:lpstr>
      <vt:lpstr>Casa de la Palabra La Historia de  la Salvación</vt:lpstr>
      <vt:lpstr>PowerPoint Presentation</vt:lpstr>
      <vt:lpstr>PowerPoint Presentation</vt:lpstr>
      <vt:lpstr>PowerPoint Presentation</vt:lpstr>
      <vt:lpstr>PowerPoint Presentation</vt:lpstr>
      <vt:lpstr>3 cosas para saber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Casa de la Palabra La Historia de  la Salvación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de Música</dc:title>
  <dc:creator>Teologos</dc:creator>
  <cp:lastModifiedBy>H. Verónica López</cp:lastModifiedBy>
  <cp:revision>193</cp:revision>
  <dcterms:created xsi:type="dcterms:W3CDTF">2013-10-06T01:31:46Z</dcterms:created>
  <dcterms:modified xsi:type="dcterms:W3CDTF">2024-03-27T06:51:36Z</dcterms:modified>
</cp:coreProperties>
</file>